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67" r:id="rId6"/>
    <p:sldId id="268" r:id="rId7"/>
    <p:sldId id="292" r:id="rId8"/>
    <p:sldId id="293" r:id="rId9"/>
    <p:sldId id="294" r:id="rId10"/>
    <p:sldId id="295" r:id="rId11"/>
    <p:sldId id="296" r:id="rId12"/>
    <p:sldId id="270" r:id="rId13"/>
    <p:sldId id="269" r:id="rId14"/>
    <p:sldId id="290" r:id="rId15"/>
    <p:sldId id="291" r:id="rId16"/>
    <p:sldId id="273" r:id="rId17"/>
    <p:sldId id="274" r:id="rId18"/>
    <p:sldId id="271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76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2" autoAdjust="0"/>
  </p:normalViewPr>
  <p:slideViewPr>
    <p:cSldViewPr snapToGrid="0" showGuides="1">
      <p:cViewPr varScale="1">
        <p:scale>
          <a:sx n="101" d="100"/>
          <a:sy n="101" d="100"/>
        </p:scale>
        <p:origin x="126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ko Caguiat" userId="9221ca2b-9a97-4010-80df-3d51c96a761f" providerId="ADAL" clId="{36A48598-3B90-4357-B2EB-9BFCDB5FCF98}"/>
    <pc:docChg chg="undo custSel addSld delSld modSld sldOrd">
      <pc:chgData name="Mikko Caguiat" userId="9221ca2b-9a97-4010-80df-3d51c96a761f" providerId="ADAL" clId="{36A48598-3B90-4357-B2EB-9BFCDB5FCF98}" dt="2023-07-20T06:22:59.096" v="731" actId="1076"/>
      <pc:docMkLst>
        <pc:docMk/>
      </pc:docMkLst>
      <pc:sldChg chg="modSp mod">
        <pc:chgData name="Mikko Caguiat" userId="9221ca2b-9a97-4010-80df-3d51c96a761f" providerId="ADAL" clId="{36A48598-3B90-4357-B2EB-9BFCDB5FCF98}" dt="2023-07-20T05:05:10.661" v="24" actId="20577"/>
        <pc:sldMkLst>
          <pc:docMk/>
          <pc:sldMk cId="3017871120" sldId="256"/>
        </pc:sldMkLst>
        <pc:spChg chg="mod">
          <ac:chgData name="Mikko Caguiat" userId="9221ca2b-9a97-4010-80df-3d51c96a761f" providerId="ADAL" clId="{36A48598-3B90-4357-B2EB-9BFCDB5FCF98}" dt="2023-07-20T05:05:05.268" v="14" actId="20577"/>
          <ac:spMkLst>
            <pc:docMk/>
            <pc:sldMk cId="3017871120" sldId="256"/>
            <ac:spMk id="2" creationId="{B25DA3B1-85F8-4B51-95B6-BDDF16F358FF}"/>
          </ac:spMkLst>
        </pc:spChg>
        <pc:spChg chg="mod">
          <ac:chgData name="Mikko Caguiat" userId="9221ca2b-9a97-4010-80df-3d51c96a761f" providerId="ADAL" clId="{36A48598-3B90-4357-B2EB-9BFCDB5FCF98}" dt="2023-07-20T05:05:10.661" v="24" actId="20577"/>
          <ac:spMkLst>
            <pc:docMk/>
            <pc:sldMk cId="3017871120" sldId="256"/>
            <ac:spMk id="3" creationId="{98ACD44C-88EA-4854-B39D-5EEC3BEF4AE4}"/>
          </ac:spMkLst>
        </pc:spChg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2541583471" sldId="263"/>
        </pc:sldMkLst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3781162857" sldId="264"/>
        </pc:sldMkLst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1785830223" sldId="265"/>
        </pc:sldMkLst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126720162" sldId="266"/>
        </pc:sldMkLst>
      </pc:sldChg>
      <pc:sldChg chg="addSp delSp modSp mod">
        <pc:chgData name="Mikko Caguiat" userId="9221ca2b-9a97-4010-80df-3d51c96a761f" providerId="ADAL" clId="{36A48598-3B90-4357-B2EB-9BFCDB5FCF98}" dt="2023-07-20T05:29:04.342" v="195" actId="14100"/>
        <pc:sldMkLst>
          <pc:docMk/>
          <pc:sldMk cId="4211425384" sldId="267"/>
        </pc:sldMkLst>
        <pc:spChg chg="mod">
          <ac:chgData name="Mikko Caguiat" userId="9221ca2b-9a97-4010-80df-3d51c96a761f" providerId="ADAL" clId="{36A48598-3B90-4357-B2EB-9BFCDB5FCF98}" dt="2023-07-20T05:19:43.680" v="99" actId="20577"/>
          <ac:spMkLst>
            <pc:docMk/>
            <pc:sldMk cId="4211425384" sldId="267"/>
            <ac:spMk id="2" creationId="{00000000-0000-0000-0000-000000000000}"/>
          </ac:spMkLst>
        </pc:spChg>
        <pc:spChg chg="del">
          <ac:chgData name="Mikko Caguiat" userId="9221ca2b-9a97-4010-80df-3d51c96a761f" providerId="ADAL" clId="{36A48598-3B90-4357-B2EB-9BFCDB5FCF98}" dt="2023-07-20T05:05:28.564" v="26" actId="478"/>
          <ac:spMkLst>
            <pc:docMk/>
            <pc:sldMk cId="4211425384" sldId="267"/>
            <ac:spMk id="8" creationId="{CB93BB76-1F27-727D-0AB9-D2FA1E2D3C45}"/>
          </ac:spMkLst>
        </pc:spChg>
        <pc:spChg chg="del mod">
          <ac:chgData name="Mikko Caguiat" userId="9221ca2b-9a97-4010-80df-3d51c96a761f" providerId="ADAL" clId="{36A48598-3B90-4357-B2EB-9BFCDB5FCF98}" dt="2023-07-20T05:14:26.022" v="59" actId="478"/>
          <ac:spMkLst>
            <pc:docMk/>
            <pc:sldMk cId="4211425384" sldId="267"/>
            <ac:spMk id="9" creationId="{E5F425EE-C7EB-1677-92D3-C7635DD432FE}"/>
          </ac:spMkLst>
        </pc:spChg>
        <pc:spChg chg="del">
          <ac:chgData name="Mikko Caguiat" userId="9221ca2b-9a97-4010-80df-3d51c96a761f" providerId="ADAL" clId="{36A48598-3B90-4357-B2EB-9BFCDB5FCF98}" dt="2023-07-20T05:05:33.848" v="31" actId="478"/>
          <ac:spMkLst>
            <pc:docMk/>
            <pc:sldMk cId="4211425384" sldId="267"/>
            <ac:spMk id="13" creationId="{DEECC9DF-B1F7-8C6E-8360-7CC63D472B16}"/>
          </ac:spMkLst>
        </pc:spChg>
        <pc:grpChg chg="del">
          <ac:chgData name="Mikko Caguiat" userId="9221ca2b-9a97-4010-80df-3d51c96a761f" providerId="ADAL" clId="{36A48598-3B90-4357-B2EB-9BFCDB5FCF98}" dt="2023-07-20T05:05:29.464" v="27" actId="478"/>
          <ac:grpSpMkLst>
            <pc:docMk/>
            <pc:sldMk cId="4211425384" sldId="267"/>
            <ac:grpSpMk id="12" creationId="{D53B6CC2-D05E-3E70-E028-B74CB3008CA4}"/>
          </ac:grpSpMkLst>
        </pc:grpChg>
        <pc:grpChg chg="del">
          <ac:chgData name="Mikko Caguiat" userId="9221ca2b-9a97-4010-80df-3d51c96a761f" providerId="ADAL" clId="{36A48598-3B90-4357-B2EB-9BFCDB5FCF98}" dt="2023-07-20T05:05:30.280" v="28" actId="478"/>
          <ac:grpSpMkLst>
            <pc:docMk/>
            <pc:sldMk cId="4211425384" sldId="267"/>
            <ac:grpSpMk id="18" creationId="{9E085407-EA53-A9F6-6E78-76FD8386A13F}"/>
          </ac:grpSpMkLst>
        </pc:grpChg>
        <pc:picChg chg="add del mod">
          <ac:chgData name="Mikko Caguiat" userId="9221ca2b-9a97-4010-80df-3d51c96a761f" providerId="ADAL" clId="{36A48598-3B90-4357-B2EB-9BFCDB5FCF98}" dt="2023-07-20T05:19:28.809" v="74" actId="478"/>
          <ac:picMkLst>
            <pc:docMk/>
            <pc:sldMk cId="4211425384" sldId="267"/>
            <ac:picMk id="4" creationId="{38D8727B-97EF-900E-8922-3A834D0D5AAE}"/>
          </ac:picMkLst>
        </pc:picChg>
        <pc:picChg chg="add del mod">
          <ac:chgData name="Mikko Caguiat" userId="9221ca2b-9a97-4010-80df-3d51c96a761f" providerId="ADAL" clId="{36A48598-3B90-4357-B2EB-9BFCDB5FCF98}" dt="2023-07-20T05:19:29.582" v="75" actId="478"/>
          <ac:picMkLst>
            <pc:docMk/>
            <pc:sldMk cId="4211425384" sldId="267"/>
            <ac:picMk id="14" creationId="{38255AD5-FAB0-1802-87EC-BC52E2C3371E}"/>
          </ac:picMkLst>
        </pc:picChg>
        <pc:picChg chg="del">
          <ac:chgData name="Mikko Caguiat" userId="9221ca2b-9a97-4010-80df-3d51c96a761f" providerId="ADAL" clId="{36A48598-3B90-4357-B2EB-9BFCDB5FCF98}" dt="2023-07-20T05:05:30.880" v="29" actId="478"/>
          <ac:picMkLst>
            <pc:docMk/>
            <pc:sldMk cId="4211425384" sldId="267"/>
            <ac:picMk id="15" creationId="{072BBF26-9234-F662-FCF5-E54CA461239E}"/>
          </ac:picMkLst>
        </pc:picChg>
        <pc:picChg chg="add mod">
          <ac:chgData name="Mikko Caguiat" userId="9221ca2b-9a97-4010-80df-3d51c96a761f" providerId="ADAL" clId="{36A48598-3B90-4357-B2EB-9BFCDB5FCF98}" dt="2023-07-20T05:28:45.531" v="192" actId="1076"/>
          <ac:picMkLst>
            <pc:docMk/>
            <pc:sldMk cId="4211425384" sldId="267"/>
            <ac:picMk id="19" creationId="{FC27583B-5140-56E3-BE43-8089DBB1440C}"/>
          </ac:picMkLst>
        </pc:picChg>
        <pc:picChg chg="del">
          <ac:chgData name="Mikko Caguiat" userId="9221ca2b-9a97-4010-80df-3d51c96a761f" providerId="ADAL" clId="{36A48598-3B90-4357-B2EB-9BFCDB5FCF98}" dt="2023-07-20T05:05:31.359" v="30" actId="478"/>
          <ac:picMkLst>
            <pc:docMk/>
            <pc:sldMk cId="4211425384" sldId="267"/>
            <ac:picMk id="20" creationId="{041DC3FA-DDA0-A062-86E9-DCB9247B27A7}"/>
          </ac:picMkLst>
        </pc:picChg>
        <pc:picChg chg="add mod">
          <ac:chgData name="Mikko Caguiat" userId="9221ca2b-9a97-4010-80df-3d51c96a761f" providerId="ADAL" clId="{36A48598-3B90-4357-B2EB-9BFCDB5FCF98}" dt="2023-07-20T05:29:04.342" v="195" actId="14100"/>
          <ac:picMkLst>
            <pc:docMk/>
            <pc:sldMk cId="4211425384" sldId="267"/>
            <ac:picMk id="21" creationId="{96CE895F-C51B-4EED-936F-7C72CD15D455}"/>
          </ac:picMkLst>
        </pc:picChg>
      </pc:sldChg>
      <pc:sldChg chg="modSp add mod">
        <pc:chgData name="Mikko Caguiat" userId="9221ca2b-9a97-4010-80df-3d51c96a761f" providerId="ADAL" clId="{36A48598-3B90-4357-B2EB-9BFCDB5FCF98}" dt="2023-07-20T05:34:39.501" v="244" actId="1076"/>
        <pc:sldMkLst>
          <pc:docMk/>
          <pc:sldMk cId="787270018" sldId="268"/>
        </pc:sldMkLst>
        <pc:spChg chg="mod">
          <ac:chgData name="Mikko Caguiat" userId="9221ca2b-9a97-4010-80df-3d51c96a761f" providerId="ADAL" clId="{36A48598-3B90-4357-B2EB-9BFCDB5FCF98}" dt="2023-07-20T05:34:12.196" v="241" actId="20577"/>
          <ac:spMkLst>
            <pc:docMk/>
            <pc:sldMk cId="787270018" sldId="268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5:34:27.499" v="242" actId="14826"/>
          <ac:picMkLst>
            <pc:docMk/>
            <pc:sldMk cId="787270018" sldId="268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5:34:39.501" v="244" actId="1076"/>
          <ac:picMkLst>
            <pc:docMk/>
            <pc:sldMk cId="787270018" sldId="268"/>
            <ac:picMk id="14" creationId="{38255AD5-FAB0-1802-87EC-BC52E2C3371E}"/>
          </ac:picMkLst>
        </pc:picChg>
      </pc:sldChg>
      <pc:sldChg chg="del">
        <pc:chgData name="Mikko Caguiat" userId="9221ca2b-9a97-4010-80df-3d51c96a761f" providerId="ADAL" clId="{36A48598-3B90-4357-B2EB-9BFCDB5FCF98}" dt="2023-07-20T05:05:24.582" v="25" actId="2696"/>
        <pc:sldMkLst>
          <pc:docMk/>
          <pc:sldMk cId="2373788751" sldId="268"/>
        </pc:sldMkLst>
      </pc:sldChg>
      <pc:sldChg chg="modSp add mod ord">
        <pc:chgData name="Mikko Caguiat" userId="9221ca2b-9a97-4010-80df-3d51c96a761f" providerId="ADAL" clId="{36A48598-3B90-4357-B2EB-9BFCDB5FCF98}" dt="2023-07-20T05:35:47.853" v="248"/>
        <pc:sldMkLst>
          <pc:docMk/>
          <pc:sldMk cId="1562995170" sldId="269"/>
        </pc:sldMkLst>
        <pc:spChg chg="mod">
          <ac:chgData name="Mikko Caguiat" userId="9221ca2b-9a97-4010-80df-3d51c96a761f" providerId="ADAL" clId="{36A48598-3B90-4357-B2EB-9BFCDB5FCF98}" dt="2023-07-20T05:33:34.247" v="201" actId="20577"/>
          <ac:spMkLst>
            <pc:docMk/>
            <pc:sldMk cId="1562995170" sldId="269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5:24:03.992" v="152" actId="14826"/>
          <ac:picMkLst>
            <pc:docMk/>
            <pc:sldMk cId="1562995170" sldId="269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5:24:22.995" v="154" actId="1076"/>
          <ac:picMkLst>
            <pc:docMk/>
            <pc:sldMk cId="1562995170" sldId="269"/>
            <ac:picMk id="14" creationId="{38255AD5-FAB0-1802-87EC-BC52E2C3371E}"/>
          </ac:picMkLst>
        </pc:picChg>
      </pc:sldChg>
      <pc:sldChg chg="addSp delSp modSp add mod ord">
        <pc:chgData name="Mikko Caguiat" userId="9221ca2b-9a97-4010-80df-3d51c96a761f" providerId="ADAL" clId="{36A48598-3B90-4357-B2EB-9BFCDB5FCF98}" dt="2023-07-20T05:34:49.514" v="246"/>
        <pc:sldMkLst>
          <pc:docMk/>
          <pc:sldMk cId="3759431294" sldId="270"/>
        </pc:sldMkLst>
        <pc:spChg chg="mod">
          <ac:chgData name="Mikko Caguiat" userId="9221ca2b-9a97-4010-80df-3d51c96a761f" providerId="ADAL" clId="{36A48598-3B90-4357-B2EB-9BFCDB5FCF98}" dt="2023-07-20T05:33:37.616" v="204" actId="20577"/>
          <ac:spMkLst>
            <pc:docMk/>
            <pc:sldMk cId="3759431294" sldId="270"/>
            <ac:spMk id="2" creationId="{00000000-0000-0000-0000-000000000000}"/>
          </ac:spMkLst>
        </pc:spChg>
        <pc:picChg chg="add del mod">
          <ac:chgData name="Mikko Caguiat" userId="9221ca2b-9a97-4010-80df-3d51c96a761f" providerId="ADAL" clId="{36A48598-3B90-4357-B2EB-9BFCDB5FCF98}" dt="2023-07-20T05:27:48.681" v="185" actId="14826"/>
          <ac:picMkLst>
            <pc:docMk/>
            <pc:sldMk cId="3759431294" sldId="270"/>
            <ac:picMk id="4" creationId="{38D8727B-97EF-900E-8922-3A834D0D5AAE}"/>
          </ac:picMkLst>
        </pc:picChg>
        <pc:picChg chg="add del mod">
          <ac:chgData name="Mikko Caguiat" userId="9221ca2b-9a97-4010-80df-3d51c96a761f" providerId="ADAL" clId="{36A48598-3B90-4357-B2EB-9BFCDB5FCF98}" dt="2023-07-20T05:27:44.428" v="182" actId="22"/>
          <ac:picMkLst>
            <pc:docMk/>
            <pc:sldMk cId="3759431294" sldId="270"/>
            <ac:picMk id="5" creationId="{AB96E4B4-A800-2B73-7A3D-4AD4F90D3F0B}"/>
          </ac:picMkLst>
        </pc:picChg>
        <pc:picChg chg="add del mod">
          <ac:chgData name="Mikko Caguiat" userId="9221ca2b-9a97-4010-80df-3d51c96a761f" providerId="ADAL" clId="{36A48598-3B90-4357-B2EB-9BFCDB5FCF98}" dt="2023-07-20T05:28:05.558" v="186" actId="14826"/>
          <ac:picMkLst>
            <pc:docMk/>
            <pc:sldMk cId="3759431294" sldId="270"/>
            <ac:picMk id="14" creationId="{38255AD5-FAB0-1802-87EC-BC52E2C3371E}"/>
          </ac:picMkLst>
        </pc:picChg>
      </pc:sldChg>
      <pc:sldChg chg="delSp modSp add mod">
        <pc:chgData name="Mikko Caguiat" userId="9221ca2b-9a97-4010-80df-3d51c96a761f" providerId="ADAL" clId="{36A48598-3B90-4357-B2EB-9BFCDB5FCF98}" dt="2023-07-20T05:41:36.481" v="286" actId="14826"/>
        <pc:sldMkLst>
          <pc:docMk/>
          <pc:sldMk cId="31364440" sldId="271"/>
        </pc:sldMkLst>
        <pc:spChg chg="mod">
          <ac:chgData name="Mikko Caguiat" userId="9221ca2b-9a97-4010-80df-3d51c96a761f" providerId="ADAL" clId="{36A48598-3B90-4357-B2EB-9BFCDB5FCF98}" dt="2023-07-20T05:38:33.689" v="281"/>
          <ac:spMkLst>
            <pc:docMk/>
            <pc:sldMk cId="31364440" sldId="271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5:41:36.481" v="286" actId="14826"/>
          <ac:picMkLst>
            <pc:docMk/>
            <pc:sldMk cId="31364440" sldId="271"/>
            <ac:picMk id="4" creationId="{38D8727B-97EF-900E-8922-3A834D0D5AAE}"/>
          </ac:picMkLst>
        </pc:picChg>
        <pc:picChg chg="del">
          <ac:chgData name="Mikko Caguiat" userId="9221ca2b-9a97-4010-80df-3d51c96a761f" providerId="ADAL" clId="{36A48598-3B90-4357-B2EB-9BFCDB5FCF98}" dt="2023-07-20T05:38:49.944" v="283" actId="478"/>
          <ac:picMkLst>
            <pc:docMk/>
            <pc:sldMk cId="31364440" sldId="271"/>
            <ac:picMk id="14" creationId="{38255AD5-FAB0-1802-87EC-BC52E2C3371E}"/>
          </ac:picMkLst>
        </pc:picChg>
      </pc:sldChg>
      <pc:sldChg chg="add ord">
        <pc:chgData name="Mikko Caguiat" userId="9221ca2b-9a97-4010-80df-3d51c96a761f" providerId="ADAL" clId="{36A48598-3B90-4357-B2EB-9BFCDB5FCF98}" dt="2023-07-20T05:35:50.042" v="250"/>
        <pc:sldMkLst>
          <pc:docMk/>
          <pc:sldMk cId="815410327" sldId="272"/>
        </pc:sldMkLst>
      </pc:sldChg>
      <pc:sldChg chg="addSp delSp modSp add mod">
        <pc:chgData name="Mikko Caguiat" userId="9221ca2b-9a97-4010-80df-3d51c96a761f" providerId="ADAL" clId="{36A48598-3B90-4357-B2EB-9BFCDB5FCF98}" dt="2023-07-20T06:13:11.575" v="640" actId="14100"/>
        <pc:sldMkLst>
          <pc:docMk/>
          <pc:sldMk cId="525493863" sldId="273"/>
        </pc:sldMkLst>
        <pc:spChg chg="mod">
          <ac:chgData name="Mikko Caguiat" userId="9221ca2b-9a97-4010-80df-3d51c96a761f" providerId="ADAL" clId="{36A48598-3B90-4357-B2EB-9BFCDB5FCF98}" dt="2023-07-20T05:36:17.900" v="266" actId="20577"/>
          <ac:spMkLst>
            <pc:docMk/>
            <pc:sldMk cId="525493863" sldId="273"/>
            <ac:spMk id="2" creationId="{00000000-0000-0000-0000-000000000000}"/>
          </ac:spMkLst>
        </pc:spChg>
        <pc:picChg chg="add mod">
          <ac:chgData name="Mikko Caguiat" userId="9221ca2b-9a97-4010-80df-3d51c96a761f" providerId="ADAL" clId="{36A48598-3B90-4357-B2EB-9BFCDB5FCF98}" dt="2023-07-20T06:13:11.575" v="640" actId="14100"/>
          <ac:picMkLst>
            <pc:docMk/>
            <pc:sldMk cId="525493863" sldId="273"/>
            <ac:picMk id="3" creationId="{02BD32C9-EF59-85C8-9D31-DBD8799C0447}"/>
          </ac:picMkLst>
        </pc:picChg>
        <pc:picChg chg="mod">
          <ac:chgData name="Mikko Caguiat" userId="9221ca2b-9a97-4010-80df-3d51c96a761f" providerId="ADAL" clId="{36A48598-3B90-4357-B2EB-9BFCDB5FCF98}" dt="2023-07-20T05:36:28.434" v="267" actId="14826"/>
          <ac:picMkLst>
            <pc:docMk/>
            <pc:sldMk cId="525493863" sldId="273"/>
            <ac:picMk id="4" creationId="{38D8727B-97EF-900E-8922-3A834D0D5AAE}"/>
          </ac:picMkLst>
        </pc:picChg>
        <pc:picChg chg="del">
          <ac:chgData name="Mikko Caguiat" userId="9221ca2b-9a97-4010-80df-3d51c96a761f" providerId="ADAL" clId="{36A48598-3B90-4357-B2EB-9BFCDB5FCF98}" dt="2023-07-20T05:36:32.783" v="268" actId="478"/>
          <ac:picMkLst>
            <pc:docMk/>
            <pc:sldMk cId="525493863" sldId="273"/>
            <ac:picMk id="14" creationId="{38255AD5-FAB0-1802-87EC-BC52E2C3371E}"/>
          </ac:picMkLst>
        </pc:picChg>
      </pc:sldChg>
      <pc:sldChg chg="addSp modSp add mod">
        <pc:chgData name="Mikko Caguiat" userId="9221ca2b-9a97-4010-80df-3d51c96a761f" providerId="ADAL" clId="{36A48598-3B90-4357-B2EB-9BFCDB5FCF98}" dt="2023-07-20T06:13:17.492" v="643" actId="14100"/>
        <pc:sldMkLst>
          <pc:docMk/>
          <pc:sldMk cId="1070425051" sldId="274"/>
        </pc:sldMkLst>
        <pc:spChg chg="mod">
          <ac:chgData name="Mikko Caguiat" userId="9221ca2b-9a97-4010-80df-3d51c96a761f" providerId="ADAL" clId="{36A48598-3B90-4357-B2EB-9BFCDB5FCF98}" dt="2023-07-20T05:37:29.296" v="277" actId="20577"/>
          <ac:spMkLst>
            <pc:docMk/>
            <pc:sldMk cId="1070425051" sldId="274"/>
            <ac:spMk id="2" creationId="{00000000-0000-0000-0000-000000000000}"/>
          </ac:spMkLst>
        </pc:spChg>
        <pc:picChg chg="add mod">
          <ac:chgData name="Mikko Caguiat" userId="9221ca2b-9a97-4010-80df-3d51c96a761f" providerId="ADAL" clId="{36A48598-3B90-4357-B2EB-9BFCDB5FCF98}" dt="2023-07-20T06:13:17.492" v="643" actId="14100"/>
          <ac:picMkLst>
            <pc:docMk/>
            <pc:sldMk cId="1070425051" sldId="274"/>
            <ac:picMk id="3" creationId="{DEBBDB1C-EBAC-B7E3-B7CC-1975A137C0FF}"/>
          </ac:picMkLst>
        </pc:picChg>
        <pc:picChg chg="mod modCrop">
          <ac:chgData name="Mikko Caguiat" userId="9221ca2b-9a97-4010-80df-3d51c96a761f" providerId="ADAL" clId="{36A48598-3B90-4357-B2EB-9BFCDB5FCF98}" dt="2023-07-20T05:37:41.732" v="279" actId="732"/>
          <ac:picMkLst>
            <pc:docMk/>
            <pc:sldMk cId="1070425051" sldId="274"/>
            <ac:picMk id="4" creationId="{38D8727B-97EF-900E-8922-3A834D0D5AAE}"/>
          </ac:picMkLst>
        </pc:picChg>
      </pc:sldChg>
      <pc:sldChg chg="addSp modSp add mod">
        <pc:chgData name="Mikko Caguiat" userId="9221ca2b-9a97-4010-80df-3d51c96a761f" providerId="ADAL" clId="{36A48598-3B90-4357-B2EB-9BFCDB5FCF98}" dt="2023-07-20T06:13:42.082" v="647" actId="14100"/>
        <pc:sldMkLst>
          <pc:docMk/>
          <pc:sldMk cId="2195716129" sldId="275"/>
        </pc:sldMkLst>
        <pc:spChg chg="mod">
          <ac:chgData name="Mikko Caguiat" userId="9221ca2b-9a97-4010-80df-3d51c96a761f" providerId="ADAL" clId="{36A48598-3B90-4357-B2EB-9BFCDB5FCF98}" dt="2023-07-20T05:59:28.192" v="385" actId="20577"/>
          <ac:spMkLst>
            <pc:docMk/>
            <pc:sldMk cId="2195716129" sldId="275"/>
            <ac:spMk id="2" creationId="{00000000-0000-0000-0000-000000000000}"/>
          </ac:spMkLst>
        </pc:spChg>
        <pc:spChg chg="add mod">
          <ac:chgData name="Mikko Caguiat" userId="9221ca2b-9a97-4010-80df-3d51c96a761f" providerId="ADAL" clId="{36A48598-3B90-4357-B2EB-9BFCDB5FCF98}" dt="2023-07-20T05:59:58.330" v="403" actId="14100"/>
          <ac:spMkLst>
            <pc:docMk/>
            <pc:sldMk cId="2195716129" sldId="275"/>
            <ac:spMk id="3" creationId="{E7EEC0CD-DD80-B947-8F0F-54F9F34A1F34}"/>
          </ac:spMkLst>
        </pc:spChg>
        <pc:picChg chg="mod">
          <ac:chgData name="Mikko Caguiat" userId="9221ca2b-9a97-4010-80df-3d51c96a761f" providerId="ADAL" clId="{36A48598-3B90-4357-B2EB-9BFCDB5FCF98}" dt="2023-07-20T05:47:57.055" v="300" actId="14826"/>
          <ac:picMkLst>
            <pc:docMk/>
            <pc:sldMk cId="2195716129" sldId="275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13:42.082" v="647" actId="14100"/>
          <ac:picMkLst>
            <pc:docMk/>
            <pc:sldMk cId="2195716129" sldId="275"/>
            <ac:picMk id="14" creationId="{38255AD5-FAB0-1802-87EC-BC52E2C3371E}"/>
          </ac:picMkLst>
        </pc:picChg>
      </pc:sldChg>
      <pc:sldChg chg="addSp delSp modSp add mod">
        <pc:chgData name="Mikko Caguiat" userId="9221ca2b-9a97-4010-80df-3d51c96a761f" providerId="ADAL" clId="{36A48598-3B90-4357-B2EB-9BFCDB5FCF98}" dt="2023-07-20T06:20:41.464" v="689" actId="20577"/>
        <pc:sldMkLst>
          <pc:docMk/>
          <pc:sldMk cId="914262971" sldId="276"/>
        </pc:sldMkLst>
        <pc:spChg chg="add mod">
          <ac:chgData name="Mikko Caguiat" userId="9221ca2b-9a97-4010-80df-3d51c96a761f" providerId="ADAL" clId="{36A48598-3B90-4357-B2EB-9BFCDB5FCF98}" dt="2023-07-20T06:20:41.464" v="689" actId="20577"/>
          <ac:spMkLst>
            <pc:docMk/>
            <pc:sldMk cId="914262971" sldId="276"/>
            <ac:spMk id="7" creationId="{8904E3AA-BE76-85D1-A3E3-1DBB64ECD8AF}"/>
          </ac:spMkLst>
        </pc:spChg>
        <pc:picChg chg="del">
          <ac:chgData name="Mikko Caguiat" userId="9221ca2b-9a97-4010-80df-3d51c96a761f" providerId="ADAL" clId="{36A48598-3B90-4357-B2EB-9BFCDB5FCF98}" dt="2023-07-20T06:18:43.642" v="662" actId="478"/>
          <ac:picMkLst>
            <pc:docMk/>
            <pc:sldMk cId="914262971" sldId="276"/>
            <ac:picMk id="4" creationId="{38D8727B-97EF-900E-8922-3A834D0D5AAE}"/>
          </ac:picMkLst>
        </pc:picChg>
        <pc:picChg chg="add mod">
          <ac:chgData name="Mikko Caguiat" userId="9221ca2b-9a97-4010-80df-3d51c96a761f" providerId="ADAL" clId="{36A48598-3B90-4357-B2EB-9BFCDB5FCF98}" dt="2023-07-20T06:20:12.079" v="664" actId="1076"/>
          <ac:picMkLst>
            <pc:docMk/>
            <pc:sldMk cId="914262971" sldId="276"/>
            <ac:picMk id="5" creationId="{F547257A-0B89-23CE-BEE1-83F4E8279105}"/>
          </ac:picMkLst>
        </pc:picChg>
        <pc:picChg chg="add mod">
          <ac:chgData name="Mikko Caguiat" userId="9221ca2b-9a97-4010-80df-3d51c96a761f" providerId="ADAL" clId="{36A48598-3B90-4357-B2EB-9BFCDB5FCF98}" dt="2023-07-20T06:20:20.761" v="668" actId="14100"/>
          <ac:picMkLst>
            <pc:docMk/>
            <pc:sldMk cId="914262971" sldId="276"/>
            <ac:picMk id="6" creationId="{BC8CB201-4F62-461C-810A-E90217A5BD50}"/>
          </ac:picMkLst>
        </pc:picChg>
        <pc:picChg chg="del">
          <ac:chgData name="Mikko Caguiat" userId="9221ca2b-9a97-4010-80df-3d51c96a761f" providerId="ADAL" clId="{36A48598-3B90-4357-B2EB-9BFCDB5FCF98}" dt="2023-07-20T06:20:13.491" v="665" actId="478"/>
          <ac:picMkLst>
            <pc:docMk/>
            <pc:sldMk cId="914262971" sldId="276"/>
            <ac:picMk id="14" creationId="{38255AD5-FAB0-1802-87EC-BC52E2C3371E}"/>
          </ac:picMkLst>
        </pc:picChg>
      </pc:sldChg>
      <pc:sldChg chg="addSp delSp modSp add mod">
        <pc:chgData name="Mikko Caguiat" userId="9221ca2b-9a97-4010-80df-3d51c96a761f" providerId="ADAL" clId="{36A48598-3B90-4357-B2EB-9BFCDB5FCF98}" dt="2023-07-20T06:13:48.669" v="648" actId="1076"/>
        <pc:sldMkLst>
          <pc:docMk/>
          <pc:sldMk cId="3011627231" sldId="277"/>
        </pc:sldMkLst>
        <pc:spChg chg="mod">
          <ac:chgData name="Mikko Caguiat" userId="9221ca2b-9a97-4010-80df-3d51c96a761f" providerId="ADAL" clId="{36A48598-3B90-4357-B2EB-9BFCDB5FCF98}" dt="2023-07-20T06:04:15.188" v="491" actId="20577"/>
          <ac:spMkLst>
            <pc:docMk/>
            <pc:sldMk cId="3011627231" sldId="277"/>
            <ac:spMk id="2" creationId="{00000000-0000-0000-0000-000000000000}"/>
          </ac:spMkLst>
        </pc:spChg>
        <pc:spChg chg="add mod">
          <ac:chgData name="Mikko Caguiat" userId="9221ca2b-9a97-4010-80df-3d51c96a761f" providerId="ADAL" clId="{36A48598-3B90-4357-B2EB-9BFCDB5FCF98}" dt="2023-07-20T05:55:30.521" v="350" actId="1076"/>
          <ac:spMkLst>
            <pc:docMk/>
            <pc:sldMk cId="3011627231" sldId="277"/>
            <ac:spMk id="3" creationId="{C45D41B4-AAC5-5C29-CDEE-13BB32F43C55}"/>
          </ac:spMkLst>
        </pc:spChg>
        <pc:spChg chg="add mod">
          <ac:chgData name="Mikko Caguiat" userId="9221ca2b-9a97-4010-80df-3d51c96a761f" providerId="ADAL" clId="{36A48598-3B90-4357-B2EB-9BFCDB5FCF98}" dt="2023-07-20T05:55:55.394" v="365" actId="20577"/>
          <ac:spMkLst>
            <pc:docMk/>
            <pc:sldMk cId="3011627231" sldId="277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9:57.189" v="628" actId="14100"/>
          <ac:picMkLst>
            <pc:docMk/>
            <pc:sldMk cId="3011627231" sldId="277"/>
            <ac:picMk id="4" creationId="{38D8727B-97EF-900E-8922-3A834D0D5AAE}"/>
          </ac:picMkLst>
        </pc:picChg>
        <pc:picChg chg="add mod">
          <ac:chgData name="Mikko Caguiat" userId="9221ca2b-9a97-4010-80df-3d51c96a761f" providerId="ADAL" clId="{36A48598-3B90-4357-B2EB-9BFCDB5FCF98}" dt="2023-07-20T05:56:09.177" v="368" actId="14100"/>
          <ac:picMkLst>
            <pc:docMk/>
            <pc:sldMk cId="3011627231" sldId="277"/>
            <ac:picMk id="5" creationId="{11992E4A-3083-DF5C-EC9E-B75E4FD844D7}"/>
          </ac:picMkLst>
        </pc:picChg>
        <pc:picChg chg="add mod">
          <ac:chgData name="Mikko Caguiat" userId="9221ca2b-9a97-4010-80df-3d51c96a761f" providerId="ADAL" clId="{36A48598-3B90-4357-B2EB-9BFCDB5FCF98}" dt="2023-07-20T06:13:48.669" v="648" actId="1076"/>
          <ac:picMkLst>
            <pc:docMk/>
            <pc:sldMk cId="3011627231" sldId="277"/>
            <ac:picMk id="8" creationId="{7722A718-0D6E-A8C2-12B2-49863A933FF5}"/>
          </ac:picMkLst>
        </pc:picChg>
        <pc:picChg chg="add mod">
          <ac:chgData name="Mikko Caguiat" userId="9221ca2b-9a97-4010-80df-3d51c96a761f" providerId="ADAL" clId="{36A48598-3B90-4357-B2EB-9BFCDB5FCF98}" dt="2023-07-20T06:13:48.669" v="648" actId="1076"/>
          <ac:picMkLst>
            <pc:docMk/>
            <pc:sldMk cId="3011627231" sldId="277"/>
            <ac:picMk id="9" creationId="{E38FC7E9-EDDD-B560-5DF6-414D4A3C5F58}"/>
          </ac:picMkLst>
        </pc:picChg>
        <pc:picChg chg="del">
          <ac:chgData name="Mikko Caguiat" userId="9221ca2b-9a97-4010-80df-3d51c96a761f" providerId="ADAL" clId="{36A48598-3B90-4357-B2EB-9BFCDB5FCF98}" dt="2023-07-20T05:49:02.715" v="343" actId="478"/>
          <ac:picMkLst>
            <pc:docMk/>
            <pc:sldMk cId="3011627231" sldId="277"/>
            <ac:picMk id="14" creationId="{38255AD5-FAB0-1802-87EC-BC52E2C3371E}"/>
          </ac:picMkLst>
        </pc:picChg>
      </pc:sldChg>
      <pc:sldChg chg="addSp modSp add mod">
        <pc:chgData name="Mikko Caguiat" userId="9221ca2b-9a97-4010-80df-3d51c96a761f" providerId="ADAL" clId="{36A48598-3B90-4357-B2EB-9BFCDB5FCF98}" dt="2023-07-20T06:04:18.523" v="492"/>
        <pc:sldMkLst>
          <pc:docMk/>
          <pc:sldMk cId="185026889" sldId="278"/>
        </pc:sldMkLst>
        <pc:spChg chg="mod">
          <ac:chgData name="Mikko Caguiat" userId="9221ca2b-9a97-4010-80df-3d51c96a761f" providerId="ADAL" clId="{36A48598-3B90-4357-B2EB-9BFCDB5FCF98}" dt="2023-07-20T06:04:18.523" v="492"/>
          <ac:spMkLst>
            <pc:docMk/>
            <pc:sldMk cId="185026889" sldId="278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0:15.254" v="414" actId="20577"/>
          <ac:spMkLst>
            <pc:docMk/>
            <pc:sldMk cId="185026889" sldId="278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0:36.011" v="422" actId="20577"/>
          <ac:spMkLst>
            <pc:docMk/>
            <pc:sldMk cId="185026889" sldId="278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0:24.088" v="415" actId="14826"/>
          <ac:picMkLst>
            <pc:docMk/>
            <pc:sldMk cId="185026889" sldId="278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0:50.475" v="426" actId="14826"/>
          <ac:picMkLst>
            <pc:docMk/>
            <pc:sldMk cId="185026889" sldId="278"/>
            <ac:picMk id="5" creationId="{11992E4A-3083-DF5C-EC9E-B75E4FD844D7}"/>
          </ac:picMkLst>
        </pc:picChg>
        <pc:picChg chg="add mod">
          <ac:chgData name="Mikko Caguiat" userId="9221ca2b-9a97-4010-80df-3d51c96a761f" providerId="ADAL" clId="{36A48598-3B90-4357-B2EB-9BFCDB5FCF98}" dt="2023-07-20T06:00:31.451" v="418" actId="14100"/>
          <ac:picMkLst>
            <pc:docMk/>
            <pc:sldMk cId="185026889" sldId="278"/>
            <ac:picMk id="7" creationId="{D9C86985-7CD5-43F4-8CE9-4B5FD749D9CA}"/>
          </ac:picMkLst>
        </pc:picChg>
        <pc:picChg chg="add mod">
          <ac:chgData name="Mikko Caguiat" userId="9221ca2b-9a97-4010-80df-3d51c96a761f" providerId="ADAL" clId="{36A48598-3B90-4357-B2EB-9BFCDB5FCF98}" dt="2023-07-20T06:00:58.053" v="429" actId="14100"/>
          <ac:picMkLst>
            <pc:docMk/>
            <pc:sldMk cId="185026889" sldId="278"/>
            <ac:picMk id="8" creationId="{9ED542B0-4E65-400F-834C-335A26F62915}"/>
          </ac:picMkLst>
        </pc:picChg>
      </pc:sldChg>
      <pc:sldChg chg="new del">
        <pc:chgData name="Mikko Caguiat" userId="9221ca2b-9a97-4010-80df-3d51c96a761f" providerId="ADAL" clId="{36A48598-3B90-4357-B2EB-9BFCDB5FCF98}" dt="2023-07-20T05:48:50.329" v="333" actId="680"/>
        <pc:sldMkLst>
          <pc:docMk/>
          <pc:sldMk cId="202856915" sldId="278"/>
        </pc:sldMkLst>
      </pc:sldChg>
      <pc:sldChg chg="modSp add mod">
        <pc:chgData name="Mikko Caguiat" userId="9221ca2b-9a97-4010-80df-3d51c96a761f" providerId="ADAL" clId="{36A48598-3B90-4357-B2EB-9BFCDB5FCF98}" dt="2023-07-20T06:04:20.890" v="493"/>
        <pc:sldMkLst>
          <pc:docMk/>
          <pc:sldMk cId="3710700701" sldId="279"/>
        </pc:sldMkLst>
        <pc:spChg chg="mod">
          <ac:chgData name="Mikko Caguiat" userId="9221ca2b-9a97-4010-80df-3d51c96a761f" providerId="ADAL" clId="{36A48598-3B90-4357-B2EB-9BFCDB5FCF98}" dt="2023-07-20T06:04:20.890" v="493"/>
          <ac:spMkLst>
            <pc:docMk/>
            <pc:sldMk cId="3710700701" sldId="279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1:17.233" v="435" actId="20577"/>
          <ac:spMkLst>
            <pc:docMk/>
            <pc:sldMk cId="3710700701" sldId="279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1:39.088" v="446" actId="20577"/>
          <ac:spMkLst>
            <pc:docMk/>
            <pc:sldMk cId="3710700701" sldId="279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1:23.223" v="436" actId="14826"/>
          <ac:picMkLst>
            <pc:docMk/>
            <pc:sldMk cId="3710700701" sldId="279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1:45.167" v="447" actId="14826"/>
          <ac:picMkLst>
            <pc:docMk/>
            <pc:sldMk cId="3710700701" sldId="279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01:30.702" v="437" actId="14826"/>
          <ac:picMkLst>
            <pc:docMk/>
            <pc:sldMk cId="3710700701" sldId="279"/>
            <ac:picMk id="7" creationId="{D9C86985-7CD5-43F4-8CE9-4B5FD749D9CA}"/>
          </ac:picMkLst>
        </pc:picChg>
        <pc:picChg chg="mod">
          <ac:chgData name="Mikko Caguiat" userId="9221ca2b-9a97-4010-80df-3d51c96a761f" providerId="ADAL" clId="{36A48598-3B90-4357-B2EB-9BFCDB5FCF98}" dt="2023-07-20T06:02:00.739" v="451" actId="14100"/>
          <ac:picMkLst>
            <pc:docMk/>
            <pc:sldMk cId="3710700701" sldId="279"/>
            <ac:picMk id="8" creationId="{9ED542B0-4E65-400F-834C-335A26F62915}"/>
          </ac:picMkLst>
        </pc:picChg>
      </pc:sldChg>
      <pc:sldChg chg="delSp modSp add mod">
        <pc:chgData name="Mikko Caguiat" userId="9221ca2b-9a97-4010-80df-3d51c96a761f" providerId="ADAL" clId="{36A48598-3B90-4357-B2EB-9BFCDB5FCF98}" dt="2023-07-20T06:14:13.732" v="654" actId="14100"/>
        <pc:sldMkLst>
          <pc:docMk/>
          <pc:sldMk cId="1163644199" sldId="280"/>
        </pc:sldMkLst>
        <pc:spChg chg="mod">
          <ac:chgData name="Mikko Caguiat" userId="9221ca2b-9a97-4010-80df-3d51c96a761f" providerId="ADAL" clId="{36A48598-3B90-4357-B2EB-9BFCDB5FCF98}" dt="2023-07-20T06:04:23.686" v="494"/>
          <ac:spMkLst>
            <pc:docMk/>
            <pc:sldMk cId="1163644199" sldId="280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3:31.601" v="467" actId="14100"/>
          <ac:spMkLst>
            <pc:docMk/>
            <pc:sldMk cId="1163644199" sldId="280"/>
            <ac:spMk id="3" creationId="{C45D41B4-AAC5-5C29-CDEE-13BB32F43C55}"/>
          </ac:spMkLst>
        </pc:spChg>
        <pc:spChg chg="del">
          <ac:chgData name="Mikko Caguiat" userId="9221ca2b-9a97-4010-80df-3d51c96a761f" providerId="ADAL" clId="{36A48598-3B90-4357-B2EB-9BFCDB5FCF98}" dt="2023-07-20T06:03:19.980" v="453" actId="478"/>
          <ac:spMkLst>
            <pc:docMk/>
            <pc:sldMk cId="1163644199" sldId="280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14:06.789" v="651" actId="14100"/>
          <ac:picMkLst>
            <pc:docMk/>
            <pc:sldMk cId="1163644199" sldId="280"/>
            <ac:picMk id="4" creationId="{38D8727B-97EF-900E-8922-3A834D0D5AAE}"/>
          </ac:picMkLst>
        </pc:picChg>
        <pc:picChg chg="del">
          <ac:chgData name="Mikko Caguiat" userId="9221ca2b-9a97-4010-80df-3d51c96a761f" providerId="ADAL" clId="{36A48598-3B90-4357-B2EB-9BFCDB5FCF98}" dt="2023-07-20T06:03:22.517" v="455" actId="478"/>
          <ac:picMkLst>
            <pc:docMk/>
            <pc:sldMk cId="1163644199" sldId="280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14:13.732" v="654" actId="14100"/>
          <ac:picMkLst>
            <pc:docMk/>
            <pc:sldMk cId="1163644199" sldId="280"/>
            <ac:picMk id="7" creationId="{D9C86985-7CD5-43F4-8CE9-4B5FD749D9CA}"/>
          </ac:picMkLst>
        </pc:picChg>
        <pc:picChg chg="del">
          <ac:chgData name="Mikko Caguiat" userId="9221ca2b-9a97-4010-80df-3d51c96a761f" providerId="ADAL" clId="{36A48598-3B90-4357-B2EB-9BFCDB5FCF98}" dt="2023-07-20T06:03:22.080" v="454" actId="478"/>
          <ac:picMkLst>
            <pc:docMk/>
            <pc:sldMk cId="1163644199" sldId="280"/>
            <ac:picMk id="8" creationId="{9ED542B0-4E65-400F-834C-335A26F62915}"/>
          </ac:picMkLst>
        </pc:picChg>
      </pc:sldChg>
      <pc:sldChg chg="addSp delSp modSp add mod">
        <pc:chgData name="Mikko Caguiat" userId="9221ca2b-9a97-4010-80df-3d51c96a761f" providerId="ADAL" clId="{36A48598-3B90-4357-B2EB-9BFCDB5FCF98}" dt="2023-07-20T06:18:21.914" v="661" actId="14100"/>
        <pc:sldMkLst>
          <pc:docMk/>
          <pc:sldMk cId="928925497" sldId="281"/>
        </pc:sldMkLst>
        <pc:spChg chg="mod">
          <ac:chgData name="Mikko Caguiat" userId="9221ca2b-9a97-4010-80df-3d51c96a761f" providerId="ADAL" clId="{36A48598-3B90-4357-B2EB-9BFCDB5FCF98}" dt="2023-07-20T06:04:34.331" v="511" actId="20577"/>
          <ac:spMkLst>
            <pc:docMk/>
            <pc:sldMk cId="928925497" sldId="281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4:46.351" v="523" actId="20577"/>
          <ac:spMkLst>
            <pc:docMk/>
            <pc:sldMk cId="928925497" sldId="281"/>
            <ac:spMk id="3" creationId="{C45D41B4-AAC5-5C29-CDEE-13BB32F43C55}"/>
          </ac:spMkLst>
        </pc:spChg>
        <pc:picChg chg="mod">
          <ac:chgData name="Mikko Caguiat" userId="9221ca2b-9a97-4010-80df-3d51c96a761f" providerId="ADAL" clId="{36A48598-3B90-4357-B2EB-9BFCDB5FCF98}" dt="2023-07-20T06:18:18.739" v="659" actId="14100"/>
          <ac:picMkLst>
            <pc:docMk/>
            <pc:sldMk cId="928925497" sldId="281"/>
            <ac:picMk id="4" creationId="{38D8727B-97EF-900E-8922-3A834D0D5AAE}"/>
          </ac:picMkLst>
        </pc:picChg>
        <pc:picChg chg="add mod">
          <ac:chgData name="Mikko Caguiat" userId="9221ca2b-9a97-4010-80df-3d51c96a761f" providerId="ADAL" clId="{36A48598-3B90-4357-B2EB-9BFCDB5FCF98}" dt="2023-07-20T06:18:21.914" v="661" actId="14100"/>
          <ac:picMkLst>
            <pc:docMk/>
            <pc:sldMk cId="928925497" sldId="281"/>
            <ac:picMk id="5" creationId="{32D41907-9CBA-44D3-BD25-AFE7D634B1C9}"/>
          </ac:picMkLst>
        </pc:picChg>
        <pc:picChg chg="del">
          <ac:chgData name="Mikko Caguiat" userId="9221ca2b-9a97-4010-80df-3d51c96a761f" providerId="ADAL" clId="{36A48598-3B90-4357-B2EB-9BFCDB5FCF98}" dt="2023-07-20T06:04:53.230" v="525" actId="478"/>
          <ac:picMkLst>
            <pc:docMk/>
            <pc:sldMk cId="928925497" sldId="281"/>
            <ac:picMk id="7" creationId="{D9C86985-7CD5-43F4-8CE9-4B5FD749D9CA}"/>
          </ac:picMkLst>
        </pc:picChg>
      </pc:sldChg>
      <pc:sldChg chg="modSp add mod ord">
        <pc:chgData name="Mikko Caguiat" userId="9221ca2b-9a97-4010-80df-3d51c96a761f" providerId="ADAL" clId="{36A48598-3B90-4357-B2EB-9BFCDB5FCF98}" dt="2023-07-20T06:05:36.136" v="542" actId="20577"/>
        <pc:sldMkLst>
          <pc:docMk/>
          <pc:sldMk cId="2514270591" sldId="282"/>
        </pc:sldMkLst>
        <pc:spChg chg="mod">
          <ac:chgData name="Mikko Caguiat" userId="9221ca2b-9a97-4010-80df-3d51c96a761f" providerId="ADAL" clId="{36A48598-3B90-4357-B2EB-9BFCDB5FCF98}" dt="2023-07-20T06:05:09.614" v="534" actId="20577"/>
          <ac:spMkLst>
            <pc:docMk/>
            <pc:sldMk cId="2514270591" sldId="282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5:13.752" v="536" actId="20577"/>
          <ac:spMkLst>
            <pc:docMk/>
            <pc:sldMk cId="2514270591" sldId="282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5:36.136" v="542" actId="20577"/>
          <ac:spMkLst>
            <pc:docMk/>
            <pc:sldMk cId="2514270591" sldId="282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5:23.437" v="537" actId="14826"/>
          <ac:picMkLst>
            <pc:docMk/>
            <pc:sldMk cId="2514270591" sldId="282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5:29.639" v="538" actId="14826"/>
          <ac:picMkLst>
            <pc:docMk/>
            <pc:sldMk cId="2514270591" sldId="282"/>
            <ac:picMk id="7" creationId="{D9C86985-7CD5-43F4-8CE9-4B5FD749D9CA}"/>
          </ac:picMkLst>
        </pc:picChg>
      </pc:sldChg>
      <pc:sldChg chg="modSp add mod">
        <pc:chgData name="Mikko Caguiat" userId="9221ca2b-9a97-4010-80df-3d51c96a761f" providerId="ADAL" clId="{36A48598-3B90-4357-B2EB-9BFCDB5FCF98}" dt="2023-07-20T06:07:24.885" v="555" actId="14826"/>
        <pc:sldMkLst>
          <pc:docMk/>
          <pc:sldMk cId="954277444" sldId="283"/>
        </pc:sldMkLst>
        <pc:spChg chg="mod">
          <ac:chgData name="Mikko Caguiat" userId="9221ca2b-9a97-4010-80df-3d51c96a761f" providerId="ADAL" clId="{36A48598-3B90-4357-B2EB-9BFCDB5FCF98}" dt="2023-07-20T06:06:25.891" v="546" actId="20577"/>
          <ac:spMkLst>
            <pc:docMk/>
            <pc:sldMk cId="954277444" sldId="283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6:44.962" v="553" actId="20577"/>
          <ac:spMkLst>
            <pc:docMk/>
            <pc:sldMk cId="954277444" sldId="283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6:35.131" v="547" actId="14826"/>
          <ac:picMkLst>
            <pc:docMk/>
            <pc:sldMk cId="954277444" sldId="283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7:10.402" v="554" actId="14826"/>
          <ac:picMkLst>
            <pc:docMk/>
            <pc:sldMk cId="954277444" sldId="283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06:40.725" v="548" actId="14826"/>
          <ac:picMkLst>
            <pc:docMk/>
            <pc:sldMk cId="954277444" sldId="283"/>
            <ac:picMk id="7" creationId="{D9C86985-7CD5-43F4-8CE9-4B5FD749D9CA}"/>
          </ac:picMkLst>
        </pc:picChg>
        <pc:picChg chg="mod">
          <ac:chgData name="Mikko Caguiat" userId="9221ca2b-9a97-4010-80df-3d51c96a761f" providerId="ADAL" clId="{36A48598-3B90-4357-B2EB-9BFCDB5FCF98}" dt="2023-07-20T06:07:24.885" v="555" actId="14826"/>
          <ac:picMkLst>
            <pc:docMk/>
            <pc:sldMk cId="954277444" sldId="283"/>
            <ac:picMk id="8" creationId="{9ED542B0-4E65-400F-834C-335A26F62915}"/>
          </ac:picMkLst>
        </pc:picChg>
      </pc:sldChg>
      <pc:sldChg chg="modSp add mod">
        <pc:chgData name="Mikko Caguiat" userId="9221ca2b-9a97-4010-80df-3d51c96a761f" providerId="ADAL" clId="{36A48598-3B90-4357-B2EB-9BFCDB5FCF98}" dt="2023-07-20T06:08:17.191" v="596" actId="14100"/>
        <pc:sldMkLst>
          <pc:docMk/>
          <pc:sldMk cId="2598453016" sldId="284"/>
        </pc:sldMkLst>
        <pc:spChg chg="mod">
          <ac:chgData name="Mikko Caguiat" userId="9221ca2b-9a97-4010-80df-3d51c96a761f" providerId="ADAL" clId="{36A48598-3B90-4357-B2EB-9BFCDB5FCF98}" dt="2023-07-20T06:07:38.281" v="563" actId="20577"/>
          <ac:spMkLst>
            <pc:docMk/>
            <pc:sldMk cId="2598453016" sldId="284"/>
            <ac:spMk id="2" creationId="{00000000-0000-0000-0000-000000000000}"/>
          </ac:spMkLst>
        </pc:spChg>
        <pc:spChg chg="mod">
          <ac:chgData name="Mikko Caguiat" userId="9221ca2b-9a97-4010-80df-3d51c96a761f" providerId="ADAL" clId="{36A48598-3B90-4357-B2EB-9BFCDB5FCF98}" dt="2023-07-20T06:07:43.047" v="566" actId="20577"/>
          <ac:spMkLst>
            <pc:docMk/>
            <pc:sldMk cId="2598453016" sldId="284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8:17.191" v="596" actId="14100"/>
          <ac:spMkLst>
            <pc:docMk/>
            <pc:sldMk cId="2598453016" sldId="284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7:47.850" v="567" actId="14826"/>
          <ac:picMkLst>
            <pc:docMk/>
            <pc:sldMk cId="2598453016" sldId="284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7:59.776" v="569" actId="14826"/>
          <ac:picMkLst>
            <pc:docMk/>
            <pc:sldMk cId="2598453016" sldId="284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07:53.432" v="568" actId="14826"/>
          <ac:picMkLst>
            <pc:docMk/>
            <pc:sldMk cId="2598453016" sldId="284"/>
            <ac:picMk id="7" creationId="{D9C86985-7CD5-43F4-8CE9-4B5FD749D9CA}"/>
          </ac:picMkLst>
        </pc:picChg>
        <pc:picChg chg="mod">
          <ac:chgData name="Mikko Caguiat" userId="9221ca2b-9a97-4010-80df-3d51c96a761f" providerId="ADAL" clId="{36A48598-3B90-4357-B2EB-9BFCDB5FCF98}" dt="2023-07-20T06:08:04.575" v="570" actId="14826"/>
          <ac:picMkLst>
            <pc:docMk/>
            <pc:sldMk cId="2598453016" sldId="284"/>
            <ac:picMk id="8" creationId="{9ED542B0-4E65-400F-834C-335A26F62915}"/>
          </ac:picMkLst>
        </pc:picChg>
      </pc:sldChg>
      <pc:sldChg chg="modSp add mod">
        <pc:chgData name="Mikko Caguiat" userId="9221ca2b-9a97-4010-80df-3d51c96a761f" providerId="ADAL" clId="{36A48598-3B90-4357-B2EB-9BFCDB5FCF98}" dt="2023-07-20T06:09:04.677" v="625" actId="20577"/>
        <pc:sldMkLst>
          <pc:docMk/>
          <pc:sldMk cId="3477777731" sldId="285"/>
        </pc:sldMkLst>
        <pc:spChg chg="mod">
          <ac:chgData name="Mikko Caguiat" userId="9221ca2b-9a97-4010-80df-3d51c96a761f" providerId="ADAL" clId="{36A48598-3B90-4357-B2EB-9BFCDB5FCF98}" dt="2023-07-20T06:08:31.523" v="606" actId="14100"/>
          <ac:spMkLst>
            <pc:docMk/>
            <pc:sldMk cId="3477777731" sldId="285"/>
            <ac:spMk id="3" creationId="{C45D41B4-AAC5-5C29-CDEE-13BB32F43C55}"/>
          </ac:spMkLst>
        </pc:spChg>
        <pc:spChg chg="mod">
          <ac:chgData name="Mikko Caguiat" userId="9221ca2b-9a97-4010-80df-3d51c96a761f" providerId="ADAL" clId="{36A48598-3B90-4357-B2EB-9BFCDB5FCF98}" dt="2023-07-20T06:09:04.677" v="625" actId="20577"/>
          <ac:spMkLst>
            <pc:docMk/>
            <pc:sldMk cId="3477777731" sldId="285"/>
            <ac:spMk id="6" creationId="{85EBA754-3598-4A47-4CFC-61BE62B5E992}"/>
          </ac:spMkLst>
        </pc:spChg>
        <pc:picChg chg="mod">
          <ac:chgData name="Mikko Caguiat" userId="9221ca2b-9a97-4010-80df-3d51c96a761f" providerId="ADAL" clId="{36A48598-3B90-4357-B2EB-9BFCDB5FCF98}" dt="2023-07-20T06:08:38.921" v="607" actId="14826"/>
          <ac:picMkLst>
            <pc:docMk/>
            <pc:sldMk cId="3477777731" sldId="285"/>
            <ac:picMk id="4" creationId="{38D8727B-97EF-900E-8922-3A834D0D5AAE}"/>
          </ac:picMkLst>
        </pc:picChg>
        <pc:picChg chg="mod">
          <ac:chgData name="Mikko Caguiat" userId="9221ca2b-9a97-4010-80df-3d51c96a761f" providerId="ADAL" clId="{36A48598-3B90-4357-B2EB-9BFCDB5FCF98}" dt="2023-07-20T06:08:50.689" v="609" actId="14826"/>
          <ac:picMkLst>
            <pc:docMk/>
            <pc:sldMk cId="3477777731" sldId="285"/>
            <ac:picMk id="5" creationId="{11992E4A-3083-DF5C-EC9E-B75E4FD844D7}"/>
          </ac:picMkLst>
        </pc:picChg>
        <pc:picChg chg="mod">
          <ac:chgData name="Mikko Caguiat" userId="9221ca2b-9a97-4010-80df-3d51c96a761f" providerId="ADAL" clId="{36A48598-3B90-4357-B2EB-9BFCDB5FCF98}" dt="2023-07-20T06:08:43.708" v="608" actId="14826"/>
          <ac:picMkLst>
            <pc:docMk/>
            <pc:sldMk cId="3477777731" sldId="285"/>
            <ac:picMk id="7" creationId="{D9C86985-7CD5-43F4-8CE9-4B5FD749D9CA}"/>
          </ac:picMkLst>
        </pc:picChg>
        <pc:picChg chg="mod">
          <ac:chgData name="Mikko Caguiat" userId="9221ca2b-9a97-4010-80df-3d51c96a761f" providerId="ADAL" clId="{36A48598-3B90-4357-B2EB-9BFCDB5FCF98}" dt="2023-07-20T06:08:55.695" v="610" actId="14826"/>
          <ac:picMkLst>
            <pc:docMk/>
            <pc:sldMk cId="3477777731" sldId="285"/>
            <ac:picMk id="8" creationId="{9ED542B0-4E65-400F-834C-335A26F62915}"/>
          </ac:picMkLst>
        </pc:picChg>
      </pc:sldChg>
      <pc:sldChg chg="delSp modSp add mod">
        <pc:chgData name="Mikko Caguiat" userId="9221ca2b-9a97-4010-80df-3d51c96a761f" providerId="ADAL" clId="{36A48598-3B90-4357-B2EB-9BFCDB5FCF98}" dt="2023-07-20T06:21:28.275" v="694" actId="478"/>
        <pc:sldMkLst>
          <pc:docMk/>
          <pc:sldMk cId="4294698353" sldId="286"/>
        </pc:sldMkLst>
        <pc:spChg chg="mod">
          <ac:chgData name="Mikko Caguiat" userId="9221ca2b-9a97-4010-80df-3d51c96a761f" providerId="ADAL" clId="{36A48598-3B90-4357-B2EB-9BFCDB5FCF98}" dt="2023-07-20T06:20:55.501" v="692" actId="20577"/>
          <ac:spMkLst>
            <pc:docMk/>
            <pc:sldMk cId="4294698353" sldId="286"/>
            <ac:spMk id="7" creationId="{8904E3AA-BE76-85D1-A3E3-1DBB64ECD8AF}"/>
          </ac:spMkLst>
        </pc:spChg>
        <pc:picChg chg="mod">
          <ac:chgData name="Mikko Caguiat" userId="9221ca2b-9a97-4010-80df-3d51c96a761f" providerId="ADAL" clId="{36A48598-3B90-4357-B2EB-9BFCDB5FCF98}" dt="2023-07-20T06:21:26.668" v="693" actId="14826"/>
          <ac:picMkLst>
            <pc:docMk/>
            <pc:sldMk cId="4294698353" sldId="286"/>
            <ac:picMk id="5" creationId="{F547257A-0B89-23CE-BEE1-83F4E8279105}"/>
          </ac:picMkLst>
        </pc:picChg>
        <pc:picChg chg="del">
          <ac:chgData name="Mikko Caguiat" userId="9221ca2b-9a97-4010-80df-3d51c96a761f" providerId="ADAL" clId="{36A48598-3B90-4357-B2EB-9BFCDB5FCF98}" dt="2023-07-20T06:21:28.275" v="694" actId="478"/>
          <ac:picMkLst>
            <pc:docMk/>
            <pc:sldMk cId="4294698353" sldId="286"/>
            <ac:picMk id="6" creationId="{BC8CB201-4F62-461C-810A-E90217A5BD50}"/>
          </ac:picMkLst>
        </pc:picChg>
      </pc:sldChg>
      <pc:sldChg chg="addSp delSp modSp add mod">
        <pc:chgData name="Mikko Caguiat" userId="9221ca2b-9a97-4010-80df-3d51c96a761f" providerId="ADAL" clId="{36A48598-3B90-4357-B2EB-9BFCDB5FCF98}" dt="2023-07-20T06:21:58.922" v="706" actId="14100"/>
        <pc:sldMkLst>
          <pc:docMk/>
          <pc:sldMk cId="3834640189" sldId="287"/>
        </pc:sldMkLst>
        <pc:spChg chg="mod">
          <ac:chgData name="Mikko Caguiat" userId="9221ca2b-9a97-4010-80df-3d51c96a761f" providerId="ADAL" clId="{36A48598-3B90-4357-B2EB-9BFCDB5FCF98}" dt="2023-07-20T06:21:42.196" v="700" actId="20577"/>
          <ac:spMkLst>
            <pc:docMk/>
            <pc:sldMk cId="3834640189" sldId="287"/>
            <ac:spMk id="2" creationId="{00000000-0000-0000-0000-000000000000}"/>
          </ac:spMkLst>
        </pc:spChg>
        <pc:spChg chg="del">
          <ac:chgData name="Mikko Caguiat" userId="9221ca2b-9a97-4010-80df-3d51c96a761f" providerId="ADAL" clId="{36A48598-3B90-4357-B2EB-9BFCDB5FCF98}" dt="2023-07-20T06:21:45.257" v="701" actId="478"/>
          <ac:spMkLst>
            <pc:docMk/>
            <pc:sldMk cId="3834640189" sldId="287"/>
            <ac:spMk id="7" creationId="{8904E3AA-BE76-85D1-A3E3-1DBB64ECD8AF}"/>
          </ac:spMkLst>
        </pc:spChg>
        <pc:picChg chg="add mod">
          <ac:chgData name="Mikko Caguiat" userId="9221ca2b-9a97-4010-80df-3d51c96a761f" providerId="ADAL" clId="{36A48598-3B90-4357-B2EB-9BFCDB5FCF98}" dt="2023-07-20T06:21:58.922" v="706" actId="14100"/>
          <ac:picMkLst>
            <pc:docMk/>
            <pc:sldMk cId="3834640189" sldId="287"/>
            <ac:picMk id="3" creationId="{1C16FFAD-D94A-4A8A-9C20-8A8C8F4FDF44}"/>
          </ac:picMkLst>
        </pc:picChg>
        <pc:picChg chg="mod">
          <ac:chgData name="Mikko Caguiat" userId="9221ca2b-9a97-4010-80df-3d51c96a761f" providerId="ADAL" clId="{36A48598-3B90-4357-B2EB-9BFCDB5FCF98}" dt="2023-07-20T06:21:52.019" v="703" actId="1076"/>
          <ac:picMkLst>
            <pc:docMk/>
            <pc:sldMk cId="3834640189" sldId="287"/>
            <ac:picMk id="5" creationId="{F547257A-0B89-23CE-BEE1-83F4E8279105}"/>
          </ac:picMkLst>
        </pc:picChg>
      </pc:sldChg>
      <pc:sldChg chg="modSp add mod">
        <pc:chgData name="Mikko Caguiat" userId="9221ca2b-9a97-4010-80df-3d51c96a761f" providerId="ADAL" clId="{36A48598-3B90-4357-B2EB-9BFCDB5FCF98}" dt="2023-07-20T06:22:26.499" v="717" actId="14100"/>
        <pc:sldMkLst>
          <pc:docMk/>
          <pc:sldMk cId="3569336621" sldId="288"/>
        </pc:sldMkLst>
        <pc:spChg chg="mod">
          <ac:chgData name="Mikko Caguiat" userId="9221ca2b-9a97-4010-80df-3d51c96a761f" providerId="ADAL" clId="{36A48598-3B90-4357-B2EB-9BFCDB5FCF98}" dt="2023-07-20T06:22:10.635" v="710" actId="20577"/>
          <ac:spMkLst>
            <pc:docMk/>
            <pc:sldMk cId="3569336621" sldId="288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6:22:26.499" v="717" actId="14100"/>
          <ac:picMkLst>
            <pc:docMk/>
            <pc:sldMk cId="3569336621" sldId="288"/>
            <ac:picMk id="3" creationId="{1C16FFAD-D94A-4A8A-9C20-8A8C8F4FDF44}"/>
          </ac:picMkLst>
        </pc:picChg>
        <pc:picChg chg="mod">
          <ac:chgData name="Mikko Caguiat" userId="9221ca2b-9a97-4010-80df-3d51c96a761f" providerId="ADAL" clId="{36A48598-3B90-4357-B2EB-9BFCDB5FCF98}" dt="2023-07-20T06:22:19.471" v="714" actId="1076"/>
          <ac:picMkLst>
            <pc:docMk/>
            <pc:sldMk cId="3569336621" sldId="288"/>
            <ac:picMk id="5" creationId="{F547257A-0B89-23CE-BEE1-83F4E8279105}"/>
          </ac:picMkLst>
        </pc:picChg>
      </pc:sldChg>
      <pc:sldChg chg="modSp add mod">
        <pc:chgData name="Mikko Caguiat" userId="9221ca2b-9a97-4010-80df-3d51c96a761f" providerId="ADAL" clId="{36A48598-3B90-4357-B2EB-9BFCDB5FCF98}" dt="2023-07-20T06:22:59.096" v="731" actId="1076"/>
        <pc:sldMkLst>
          <pc:docMk/>
          <pc:sldMk cId="2126321604" sldId="289"/>
        </pc:sldMkLst>
        <pc:spChg chg="mod">
          <ac:chgData name="Mikko Caguiat" userId="9221ca2b-9a97-4010-80df-3d51c96a761f" providerId="ADAL" clId="{36A48598-3B90-4357-B2EB-9BFCDB5FCF98}" dt="2023-07-20T06:22:42.564" v="723" actId="20577"/>
          <ac:spMkLst>
            <pc:docMk/>
            <pc:sldMk cId="2126321604" sldId="289"/>
            <ac:spMk id="2" creationId="{00000000-0000-0000-0000-000000000000}"/>
          </ac:spMkLst>
        </pc:spChg>
        <pc:picChg chg="mod">
          <ac:chgData name="Mikko Caguiat" userId="9221ca2b-9a97-4010-80df-3d51c96a761f" providerId="ADAL" clId="{36A48598-3B90-4357-B2EB-9BFCDB5FCF98}" dt="2023-07-20T06:22:59.096" v="731" actId="1076"/>
          <ac:picMkLst>
            <pc:docMk/>
            <pc:sldMk cId="2126321604" sldId="289"/>
            <ac:picMk id="3" creationId="{1C16FFAD-D94A-4A8A-9C20-8A8C8F4FDF44}"/>
          </ac:picMkLst>
        </pc:picChg>
        <pc:picChg chg="mod">
          <ac:chgData name="Mikko Caguiat" userId="9221ca2b-9a97-4010-80df-3d51c96a761f" providerId="ADAL" clId="{36A48598-3B90-4357-B2EB-9BFCDB5FCF98}" dt="2023-07-20T06:22:56.651" v="728" actId="1076"/>
          <ac:picMkLst>
            <pc:docMk/>
            <pc:sldMk cId="2126321604" sldId="289"/>
            <ac:picMk id="5" creationId="{F547257A-0B89-23CE-BEE1-83F4E8279105}"/>
          </ac:picMkLst>
        </pc:picChg>
      </pc:sldChg>
    </pc:docChg>
  </pc:docChgLst>
  <pc:docChgLst>
    <pc:chgData name="Mikko Caguiat" userId="9221ca2b-9a97-4010-80df-3d51c96a761f" providerId="ADAL" clId="{596EE898-680B-405D-AE6A-AC79EB06351D}"/>
    <pc:docChg chg="custSel addSld delSld modSld">
      <pc:chgData name="Mikko Caguiat" userId="9221ca2b-9a97-4010-80df-3d51c96a761f" providerId="ADAL" clId="{596EE898-680B-405D-AE6A-AC79EB06351D}" dt="2023-08-04T02:45:55.064" v="130" actId="20577"/>
      <pc:docMkLst>
        <pc:docMk/>
      </pc:docMkLst>
      <pc:sldChg chg="addSp delSp modSp mod">
        <pc:chgData name="Mikko Caguiat" userId="9221ca2b-9a97-4010-80df-3d51c96a761f" providerId="ADAL" clId="{596EE898-680B-405D-AE6A-AC79EB06351D}" dt="2023-08-04T02:31:33.941" v="27" actId="14100"/>
        <pc:sldMkLst>
          <pc:docMk/>
          <pc:sldMk cId="4211425384" sldId="267"/>
        </pc:sldMkLst>
        <pc:picChg chg="add mod">
          <ac:chgData name="Mikko Caguiat" userId="9221ca2b-9a97-4010-80df-3d51c96a761f" providerId="ADAL" clId="{596EE898-680B-405D-AE6A-AC79EB06351D}" dt="2023-08-04T02:31:33.941" v="27" actId="14100"/>
          <ac:picMkLst>
            <pc:docMk/>
            <pc:sldMk cId="4211425384" sldId="267"/>
            <ac:picMk id="4" creationId="{A8034EF8-7476-7674-27F0-93018B22DAC3}"/>
          </ac:picMkLst>
        </pc:picChg>
        <pc:picChg chg="del mod modCrop">
          <ac:chgData name="Mikko Caguiat" userId="9221ca2b-9a97-4010-80df-3d51c96a761f" providerId="ADAL" clId="{596EE898-680B-405D-AE6A-AC79EB06351D}" dt="2023-08-04T00:39:49.704" v="1" actId="478"/>
          <ac:picMkLst>
            <pc:docMk/>
            <pc:sldMk cId="4211425384" sldId="267"/>
            <ac:picMk id="19" creationId="{FC27583B-5140-56E3-BE43-8089DBB1440C}"/>
          </ac:picMkLst>
        </pc:picChg>
        <pc:picChg chg="del">
          <ac:chgData name="Mikko Caguiat" userId="9221ca2b-9a97-4010-80df-3d51c96a761f" providerId="ADAL" clId="{596EE898-680B-405D-AE6A-AC79EB06351D}" dt="2023-08-04T00:39:50.239" v="2" actId="478"/>
          <ac:picMkLst>
            <pc:docMk/>
            <pc:sldMk cId="4211425384" sldId="267"/>
            <ac:picMk id="21" creationId="{96CE895F-C51B-4EED-936F-7C72CD15D455}"/>
          </ac:picMkLst>
        </pc:picChg>
      </pc:sldChg>
      <pc:sldChg chg="del">
        <pc:chgData name="Mikko Caguiat" userId="9221ca2b-9a97-4010-80df-3d51c96a761f" providerId="ADAL" clId="{596EE898-680B-405D-AE6A-AC79EB06351D}" dt="2023-08-04T02:31:57.760" v="28" actId="2696"/>
        <pc:sldMkLst>
          <pc:docMk/>
          <pc:sldMk cId="815410327" sldId="272"/>
        </pc:sldMkLst>
      </pc:sldChg>
      <pc:sldChg chg="addSp delSp modSp mod">
        <pc:chgData name="Mikko Caguiat" userId="9221ca2b-9a97-4010-80df-3d51c96a761f" providerId="ADAL" clId="{596EE898-680B-405D-AE6A-AC79EB06351D}" dt="2023-08-04T02:35:50.948" v="51" actId="1076"/>
        <pc:sldMkLst>
          <pc:docMk/>
          <pc:sldMk cId="3011627231" sldId="277"/>
        </pc:sldMkLst>
        <pc:picChg chg="del">
          <ac:chgData name="Mikko Caguiat" userId="9221ca2b-9a97-4010-80df-3d51c96a761f" providerId="ADAL" clId="{596EE898-680B-405D-AE6A-AC79EB06351D}" dt="2023-08-04T02:35:02.071" v="42" actId="478"/>
          <ac:picMkLst>
            <pc:docMk/>
            <pc:sldMk cId="3011627231" sldId="277"/>
            <ac:picMk id="4" creationId="{38D8727B-97EF-900E-8922-3A834D0D5AAE}"/>
          </ac:picMkLst>
        </pc:picChg>
        <pc:picChg chg="del">
          <ac:chgData name="Mikko Caguiat" userId="9221ca2b-9a97-4010-80df-3d51c96a761f" providerId="ADAL" clId="{596EE898-680B-405D-AE6A-AC79EB06351D}" dt="2023-08-04T02:35:03.775" v="43" actId="478"/>
          <ac:picMkLst>
            <pc:docMk/>
            <pc:sldMk cId="3011627231" sldId="277"/>
            <ac:picMk id="8" creationId="{7722A718-0D6E-A8C2-12B2-49863A933FF5}"/>
          </ac:picMkLst>
        </pc:picChg>
        <pc:picChg chg="add del mod">
          <ac:chgData name="Mikko Caguiat" userId="9221ca2b-9a97-4010-80df-3d51c96a761f" providerId="ADAL" clId="{596EE898-680B-405D-AE6A-AC79EB06351D}" dt="2023-08-04T02:35:31.514" v="46" actId="478"/>
          <ac:picMkLst>
            <pc:docMk/>
            <pc:sldMk cId="3011627231" sldId="277"/>
            <ac:picMk id="10" creationId="{020FB6BA-FA24-30D1-DA56-F05A8B7FCBE5}"/>
          </ac:picMkLst>
        </pc:picChg>
        <pc:picChg chg="add mod">
          <ac:chgData name="Mikko Caguiat" userId="9221ca2b-9a97-4010-80df-3d51c96a761f" providerId="ADAL" clId="{596EE898-680B-405D-AE6A-AC79EB06351D}" dt="2023-08-04T02:35:50.948" v="51" actId="1076"/>
          <ac:picMkLst>
            <pc:docMk/>
            <pc:sldMk cId="3011627231" sldId="277"/>
            <ac:picMk id="12" creationId="{7A3A88B9-463B-59FD-18FE-2A1DE8C894B6}"/>
          </ac:picMkLst>
        </pc:picChg>
      </pc:sldChg>
      <pc:sldChg chg="addSp delSp modSp add mod">
        <pc:chgData name="Mikko Caguiat" userId="9221ca2b-9a97-4010-80df-3d51c96a761f" providerId="ADAL" clId="{596EE898-680B-405D-AE6A-AC79EB06351D}" dt="2023-08-04T02:33:15.848" v="33" actId="14100"/>
        <pc:sldMkLst>
          <pc:docMk/>
          <pc:sldMk cId="10691646" sldId="290"/>
        </pc:sldMkLst>
        <pc:spChg chg="mod">
          <ac:chgData name="Mikko Caguiat" userId="9221ca2b-9a97-4010-80df-3d51c96a761f" providerId="ADAL" clId="{596EE898-680B-405D-AE6A-AC79EB06351D}" dt="2023-08-04T00:40:13.408" v="12" actId="20577"/>
          <ac:spMkLst>
            <pc:docMk/>
            <pc:sldMk cId="10691646" sldId="290"/>
            <ac:spMk id="2" creationId="{00000000-0000-0000-0000-000000000000}"/>
          </ac:spMkLst>
        </pc:spChg>
        <pc:picChg chg="del">
          <ac:chgData name="Mikko Caguiat" userId="9221ca2b-9a97-4010-80df-3d51c96a761f" providerId="ADAL" clId="{596EE898-680B-405D-AE6A-AC79EB06351D}" dt="2023-08-04T00:40:16.781" v="13" actId="478"/>
          <ac:picMkLst>
            <pc:docMk/>
            <pc:sldMk cId="10691646" sldId="290"/>
            <ac:picMk id="4" creationId="{38D8727B-97EF-900E-8922-3A834D0D5AAE}"/>
          </ac:picMkLst>
        </pc:picChg>
        <pc:picChg chg="add mod">
          <ac:chgData name="Mikko Caguiat" userId="9221ca2b-9a97-4010-80df-3d51c96a761f" providerId="ADAL" clId="{596EE898-680B-405D-AE6A-AC79EB06351D}" dt="2023-08-04T02:32:58.468" v="30" actId="1076"/>
          <ac:picMkLst>
            <pc:docMk/>
            <pc:sldMk cId="10691646" sldId="290"/>
            <ac:picMk id="4" creationId="{7878BD31-EA07-7D4D-1AA3-D39C182BD740}"/>
          </ac:picMkLst>
        </pc:picChg>
        <pc:picChg chg="add mod">
          <ac:chgData name="Mikko Caguiat" userId="9221ca2b-9a97-4010-80df-3d51c96a761f" providerId="ADAL" clId="{596EE898-680B-405D-AE6A-AC79EB06351D}" dt="2023-08-04T02:33:15.848" v="33" actId="14100"/>
          <ac:picMkLst>
            <pc:docMk/>
            <pc:sldMk cId="10691646" sldId="290"/>
            <ac:picMk id="6" creationId="{C96AD428-B132-3026-6A67-C8B50D6D5EE6}"/>
          </ac:picMkLst>
        </pc:picChg>
        <pc:picChg chg="del">
          <ac:chgData name="Mikko Caguiat" userId="9221ca2b-9a97-4010-80df-3d51c96a761f" providerId="ADAL" clId="{596EE898-680B-405D-AE6A-AC79EB06351D}" dt="2023-08-04T00:40:17.405" v="14" actId="478"/>
          <ac:picMkLst>
            <pc:docMk/>
            <pc:sldMk cId="10691646" sldId="290"/>
            <ac:picMk id="14" creationId="{38255AD5-FAB0-1802-87EC-BC52E2C3371E}"/>
          </ac:picMkLst>
        </pc:picChg>
      </pc:sldChg>
      <pc:sldChg chg="addSp modSp add mod">
        <pc:chgData name="Mikko Caguiat" userId="9221ca2b-9a97-4010-80df-3d51c96a761f" providerId="ADAL" clId="{596EE898-680B-405D-AE6A-AC79EB06351D}" dt="2023-08-04T02:34:13.600" v="41" actId="14100"/>
        <pc:sldMkLst>
          <pc:docMk/>
          <pc:sldMk cId="1886701880" sldId="291"/>
        </pc:sldMkLst>
        <pc:spChg chg="mod">
          <ac:chgData name="Mikko Caguiat" userId="9221ca2b-9a97-4010-80df-3d51c96a761f" providerId="ADAL" clId="{596EE898-680B-405D-AE6A-AC79EB06351D}" dt="2023-08-04T00:40:24.803" v="24" actId="20577"/>
          <ac:spMkLst>
            <pc:docMk/>
            <pc:sldMk cId="1886701880" sldId="291"/>
            <ac:spMk id="2" creationId="{00000000-0000-0000-0000-000000000000}"/>
          </ac:spMkLst>
        </pc:spChg>
        <pc:picChg chg="add mod">
          <ac:chgData name="Mikko Caguiat" userId="9221ca2b-9a97-4010-80df-3d51c96a761f" providerId="ADAL" clId="{596EE898-680B-405D-AE6A-AC79EB06351D}" dt="2023-08-04T02:33:46.334" v="38" actId="1076"/>
          <ac:picMkLst>
            <pc:docMk/>
            <pc:sldMk cId="1886701880" sldId="291"/>
            <ac:picMk id="4" creationId="{32DE15A8-6079-1673-B4F8-DD306E00A0B9}"/>
          </ac:picMkLst>
        </pc:picChg>
        <pc:picChg chg="add mod">
          <ac:chgData name="Mikko Caguiat" userId="9221ca2b-9a97-4010-80df-3d51c96a761f" providerId="ADAL" clId="{596EE898-680B-405D-AE6A-AC79EB06351D}" dt="2023-08-04T02:34:13.600" v="41" actId="14100"/>
          <ac:picMkLst>
            <pc:docMk/>
            <pc:sldMk cId="1886701880" sldId="291"/>
            <ac:picMk id="6" creationId="{CE297523-A673-A037-FDC3-B6DC406F4A0A}"/>
          </ac:picMkLst>
        </pc:picChg>
      </pc:sldChg>
      <pc:sldChg chg="addSp delSp modSp add mod">
        <pc:chgData name="Mikko Caguiat" userId="9221ca2b-9a97-4010-80df-3d51c96a761f" providerId="ADAL" clId="{596EE898-680B-405D-AE6A-AC79EB06351D}" dt="2023-08-04T02:44:10.009" v="73" actId="20577"/>
        <pc:sldMkLst>
          <pc:docMk/>
          <pc:sldMk cId="392026044" sldId="292"/>
        </pc:sldMkLst>
        <pc:spChg chg="mod">
          <ac:chgData name="Mikko Caguiat" userId="9221ca2b-9a97-4010-80df-3d51c96a761f" providerId="ADAL" clId="{596EE898-680B-405D-AE6A-AC79EB06351D}" dt="2023-08-04T02:44:10.009" v="73" actId="20577"/>
          <ac:spMkLst>
            <pc:docMk/>
            <pc:sldMk cId="392026044" sldId="292"/>
            <ac:spMk id="2" creationId="{00000000-0000-0000-0000-000000000000}"/>
          </ac:spMkLst>
        </pc:spChg>
        <pc:picChg chg="del">
          <ac:chgData name="Mikko Caguiat" userId="9221ca2b-9a97-4010-80df-3d51c96a761f" providerId="ADAL" clId="{596EE898-680B-405D-AE6A-AC79EB06351D}" dt="2023-08-04T02:43:33.689" v="60" actId="478"/>
          <ac:picMkLst>
            <pc:docMk/>
            <pc:sldMk cId="392026044" sldId="292"/>
            <ac:picMk id="4" creationId="{38D8727B-97EF-900E-8922-3A834D0D5AAE}"/>
          </ac:picMkLst>
        </pc:picChg>
        <pc:picChg chg="add mod">
          <ac:chgData name="Mikko Caguiat" userId="9221ca2b-9a97-4010-80df-3d51c96a761f" providerId="ADAL" clId="{596EE898-680B-405D-AE6A-AC79EB06351D}" dt="2023-08-04T02:44:01.561" v="65" actId="14100"/>
          <ac:picMkLst>
            <pc:docMk/>
            <pc:sldMk cId="392026044" sldId="292"/>
            <ac:picMk id="5" creationId="{0033B7CE-0F7E-9FE3-01B0-8E15905B7326}"/>
          </ac:picMkLst>
        </pc:picChg>
        <pc:picChg chg="del">
          <ac:chgData name="Mikko Caguiat" userId="9221ca2b-9a97-4010-80df-3d51c96a761f" providerId="ADAL" clId="{596EE898-680B-405D-AE6A-AC79EB06351D}" dt="2023-08-04T02:43:34.225" v="61" actId="478"/>
          <ac:picMkLst>
            <pc:docMk/>
            <pc:sldMk cId="392026044" sldId="292"/>
            <ac:picMk id="14" creationId="{38255AD5-FAB0-1802-87EC-BC52E2C3371E}"/>
          </ac:picMkLst>
        </pc:picChg>
      </pc:sldChg>
      <pc:sldChg chg="addSp delSp modSp add mod">
        <pc:chgData name="Mikko Caguiat" userId="9221ca2b-9a97-4010-80df-3d51c96a761f" providerId="ADAL" clId="{596EE898-680B-405D-AE6A-AC79EB06351D}" dt="2023-08-04T02:44:35.472" v="96" actId="14100"/>
        <pc:sldMkLst>
          <pc:docMk/>
          <pc:sldMk cId="662406576" sldId="293"/>
        </pc:sldMkLst>
        <pc:spChg chg="mod">
          <ac:chgData name="Mikko Caguiat" userId="9221ca2b-9a97-4010-80df-3d51c96a761f" providerId="ADAL" clId="{596EE898-680B-405D-AE6A-AC79EB06351D}" dt="2023-08-04T02:44:17.303" v="93" actId="20577"/>
          <ac:spMkLst>
            <pc:docMk/>
            <pc:sldMk cId="662406576" sldId="293"/>
            <ac:spMk id="2" creationId="{00000000-0000-0000-0000-000000000000}"/>
          </ac:spMkLst>
        </pc:spChg>
        <pc:picChg chg="add mod">
          <ac:chgData name="Mikko Caguiat" userId="9221ca2b-9a97-4010-80df-3d51c96a761f" providerId="ADAL" clId="{596EE898-680B-405D-AE6A-AC79EB06351D}" dt="2023-08-04T02:44:35.472" v="96" actId="14100"/>
          <ac:picMkLst>
            <pc:docMk/>
            <pc:sldMk cId="662406576" sldId="293"/>
            <ac:picMk id="4" creationId="{B2C9E61B-EB19-FF3D-F063-93F5361FB802}"/>
          </ac:picMkLst>
        </pc:picChg>
        <pc:picChg chg="del">
          <ac:chgData name="Mikko Caguiat" userId="9221ca2b-9a97-4010-80df-3d51c96a761f" providerId="ADAL" clId="{596EE898-680B-405D-AE6A-AC79EB06351D}" dt="2023-08-04T02:44:05.110" v="67" actId="478"/>
          <ac:picMkLst>
            <pc:docMk/>
            <pc:sldMk cId="662406576" sldId="293"/>
            <ac:picMk id="5" creationId="{0033B7CE-0F7E-9FE3-01B0-8E15905B7326}"/>
          </ac:picMkLst>
        </pc:picChg>
      </pc:sldChg>
      <pc:sldChg chg="addSp delSp modSp add mod">
        <pc:chgData name="Mikko Caguiat" userId="9221ca2b-9a97-4010-80df-3d51c96a761f" providerId="ADAL" clId="{596EE898-680B-405D-AE6A-AC79EB06351D}" dt="2023-08-04T02:44:59.427" v="109" actId="1076"/>
        <pc:sldMkLst>
          <pc:docMk/>
          <pc:sldMk cId="1559235956" sldId="294"/>
        </pc:sldMkLst>
        <pc:spChg chg="mod">
          <ac:chgData name="Mikko Caguiat" userId="9221ca2b-9a97-4010-80df-3d51c96a761f" providerId="ADAL" clId="{596EE898-680B-405D-AE6A-AC79EB06351D}" dt="2023-08-04T02:44:43.658" v="106" actId="20577"/>
          <ac:spMkLst>
            <pc:docMk/>
            <pc:sldMk cId="1559235956" sldId="294"/>
            <ac:spMk id="2" creationId="{00000000-0000-0000-0000-000000000000}"/>
          </ac:spMkLst>
        </pc:spChg>
        <pc:picChg chg="del">
          <ac:chgData name="Mikko Caguiat" userId="9221ca2b-9a97-4010-80df-3d51c96a761f" providerId="ADAL" clId="{596EE898-680B-405D-AE6A-AC79EB06351D}" dt="2023-08-04T02:44:45.524" v="107" actId="478"/>
          <ac:picMkLst>
            <pc:docMk/>
            <pc:sldMk cId="1559235956" sldId="294"/>
            <ac:picMk id="4" creationId="{B2C9E61B-EB19-FF3D-F063-93F5361FB802}"/>
          </ac:picMkLst>
        </pc:picChg>
        <pc:picChg chg="add mod">
          <ac:chgData name="Mikko Caguiat" userId="9221ca2b-9a97-4010-80df-3d51c96a761f" providerId="ADAL" clId="{596EE898-680B-405D-AE6A-AC79EB06351D}" dt="2023-08-04T02:44:59.427" v="109" actId="1076"/>
          <ac:picMkLst>
            <pc:docMk/>
            <pc:sldMk cId="1559235956" sldId="294"/>
            <ac:picMk id="5" creationId="{D73DA46D-8170-4F5E-FEA1-F26B6F52459A}"/>
          </ac:picMkLst>
        </pc:picChg>
      </pc:sldChg>
      <pc:sldChg chg="addSp delSp modSp add mod">
        <pc:chgData name="Mikko Caguiat" userId="9221ca2b-9a97-4010-80df-3d51c96a761f" providerId="ADAL" clId="{596EE898-680B-405D-AE6A-AC79EB06351D}" dt="2023-08-04T02:45:22.247" v="117" actId="14100"/>
        <pc:sldMkLst>
          <pc:docMk/>
          <pc:sldMk cId="2474471661" sldId="295"/>
        </pc:sldMkLst>
        <pc:spChg chg="mod">
          <ac:chgData name="Mikko Caguiat" userId="9221ca2b-9a97-4010-80df-3d51c96a761f" providerId="ADAL" clId="{596EE898-680B-405D-AE6A-AC79EB06351D}" dt="2023-08-04T02:45:06.651" v="113" actId="20577"/>
          <ac:spMkLst>
            <pc:docMk/>
            <pc:sldMk cId="2474471661" sldId="295"/>
            <ac:spMk id="2" creationId="{00000000-0000-0000-0000-000000000000}"/>
          </ac:spMkLst>
        </pc:spChg>
        <pc:picChg chg="add mod">
          <ac:chgData name="Mikko Caguiat" userId="9221ca2b-9a97-4010-80df-3d51c96a761f" providerId="ADAL" clId="{596EE898-680B-405D-AE6A-AC79EB06351D}" dt="2023-08-04T02:45:22.247" v="117" actId="14100"/>
          <ac:picMkLst>
            <pc:docMk/>
            <pc:sldMk cId="2474471661" sldId="295"/>
            <ac:picMk id="4" creationId="{0BAD8E01-E8FA-A1E3-91DE-53E5966CBB7A}"/>
          </ac:picMkLst>
        </pc:picChg>
        <pc:picChg chg="del">
          <ac:chgData name="Mikko Caguiat" userId="9221ca2b-9a97-4010-80df-3d51c96a761f" providerId="ADAL" clId="{596EE898-680B-405D-AE6A-AC79EB06351D}" dt="2023-08-04T02:45:08.506" v="114" actId="478"/>
          <ac:picMkLst>
            <pc:docMk/>
            <pc:sldMk cId="2474471661" sldId="295"/>
            <ac:picMk id="5" creationId="{D73DA46D-8170-4F5E-FEA1-F26B6F52459A}"/>
          </ac:picMkLst>
        </pc:picChg>
      </pc:sldChg>
      <pc:sldChg chg="addSp delSp modSp add mod">
        <pc:chgData name="Mikko Caguiat" userId="9221ca2b-9a97-4010-80df-3d51c96a761f" providerId="ADAL" clId="{596EE898-680B-405D-AE6A-AC79EB06351D}" dt="2023-08-04T02:45:55.064" v="130" actId="20577"/>
        <pc:sldMkLst>
          <pc:docMk/>
          <pc:sldMk cId="3920552102" sldId="296"/>
        </pc:sldMkLst>
        <pc:spChg chg="mod">
          <ac:chgData name="Mikko Caguiat" userId="9221ca2b-9a97-4010-80df-3d51c96a761f" providerId="ADAL" clId="{596EE898-680B-405D-AE6A-AC79EB06351D}" dt="2023-08-04T02:45:55.064" v="130" actId="20577"/>
          <ac:spMkLst>
            <pc:docMk/>
            <pc:sldMk cId="3920552102" sldId="296"/>
            <ac:spMk id="2" creationId="{00000000-0000-0000-0000-000000000000}"/>
          </ac:spMkLst>
        </pc:spChg>
        <pc:picChg chg="del">
          <ac:chgData name="Mikko Caguiat" userId="9221ca2b-9a97-4010-80df-3d51c96a761f" providerId="ADAL" clId="{596EE898-680B-405D-AE6A-AC79EB06351D}" dt="2023-08-04T02:45:49.083" v="120" actId="478"/>
          <ac:picMkLst>
            <pc:docMk/>
            <pc:sldMk cId="3920552102" sldId="296"/>
            <ac:picMk id="4" creationId="{0BAD8E01-E8FA-A1E3-91DE-53E5966CBB7A}"/>
          </ac:picMkLst>
        </pc:picChg>
        <pc:picChg chg="add mod">
          <ac:chgData name="Mikko Caguiat" userId="9221ca2b-9a97-4010-80df-3d51c96a761f" providerId="ADAL" clId="{596EE898-680B-405D-AE6A-AC79EB06351D}" dt="2023-08-04T02:45:51.915" v="123" actId="1076"/>
          <ac:picMkLst>
            <pc:docMk/>
            <pc:sldMk cId="3920552102" sldId="296"/>
            <ac:picMk id="5" creationId="{F762D35F-CA53-124C-971B-B90FAC131DC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2BC2305-9043-45AE-B8A1-6062D50396A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878E2A-85D5-4000-9B88-C859F52C62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DE46C-81A1-43FB-B8E4-2C816F921C1C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3B4D7C-FE5D-4098-B2E3-E316DB9314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8A0E0-112E-4F75-AC4A-C0B7F1AD585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CE16A-B08D-4117-9FC3-8F9667F45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240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32EB95-E92B-4DBE-A5E5-BAD87330878F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67C96-DDCA-4867-8F69-39EABFA21D5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34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9FF4-5E5F-4912-946D-1F8AA7DD0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750" y="5010150"/>
            <a:ext cx="10096500" cy="92075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15329-8D3B-422F-AA3D-157CACBFFE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750" y="6022975"/>
            <a:ext cx="10096500" cy="447675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E73B6-12C8-4526-AFDD-485DCDEC9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FA7DF-AC95-4A3E-9FF1-D1EEF9A9B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5EF6D-8758-44B9-80C1-865573FC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465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F92F6-2683-48CC-8D7E-FE38C1BC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47D80-7253-4EDA-AC92-046C9252F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E2FBC-BD33-408B-A4B8-F549EEAF3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51533F-CF3A-438B-BDD0-C62361C2BF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F458CD-9CDB-4739-8458-48D272DEE5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8DC93-E93F-4A50-ADB0-9EE2165C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EFA520-E658-463E-8A0D-EE534D40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BE62E8-6627-457B-A399-6940743B1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7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D7B8F-BB4C-438E-B20F-B5D220931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52D7C-535C-4791-95A0-0ADE1FE26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2D6CD-AAE4-4950-A472-5746151E6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611B8-5EF5-4CC9-BA21-964C17EFC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77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82286C-FC05-4E04-B5E3-BAF738900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194715-CAD1-456B-9E7F-03949E56B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30D97-ACB7-42B4-A0E1-206D3314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93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71DCB-E1BF-4CD2-A3C6-46F9F238F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DB849-A401-466F-9204-F0A3908C0D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D75B32-3BAE-4777-9C23-54E1D0079B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C40EE-1B75-458D-AF59-CAC04EF02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A8C00-828C-4B27-9216-79AC88D6C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D09B04-31F5-442A-B35E-A7B7E884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960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6A52-C5F1-4FC3-A378-45755CEC2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C12394-5379-4E31-8506-206BAB030C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5D635-F5A6-441F-BBC9-678B16150F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C8000F-4965-4CE3-BF8F-EC9FC2951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8240B-235F-46A0-8537-3D038A5C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54CB97-83FB-4ABC-AA99-0D55D6D0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60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72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29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48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4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2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5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6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8E54-9AB1-4023-B313-DAA68FF9D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336"/>
            <a:ext cx="833437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5CF06-5751-4231-87AC-844D3099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1pPr>
            <a:lvl2pPr marL="6858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2pPr>
            <a:lvl3pPr marL="11430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3pPr>
            <a:lvl4pPr marL="16002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4pPr>
            <a:lvl5pPr marL="2057400" indent="-228600">
              <a:buClr>
                <a:schemeClr val="accent3"/>
              </a:buClr>
              <a:buFont typeface="Wingdings" panose="05000000000000000000" pitchFamily="2" charset="2"/>
              <a:buChar char="§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84EF7-5BD4-4CC1-86B2-20669198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866A4-9B1B-430F-9496-791F98E7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E284F-A5B5-4877-B286-3934B0CFA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9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1EA3-7A44-46A8-ADD1-49A86819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8A95B-E3CE-4DF9-A937-352579E07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C9E0A1-A234-4723-9A8B-9953B0747E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0E8EE-0E90-43CC-8FE4-FA9250EA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68176-4163-4C33-836A-76EB72B1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832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7676-EC29-4165-8827-31A796A52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6C2F3-3146-4BA4-BB45-307B565E53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36B48-EF6E-4251-B29E-53E1ECFC04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EBFFA-A3D5-4A79-B1BA-2B6B1290C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23E26-DC40-4545-BC3B-1806EBB09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F3FAA-2A19-4F15-8EC3-24BC48AE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1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2A17C0-CB34-4E70-B05D-441906BCE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8CAE9C-F4E8-4259-8A6C-F5AE76F82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92FBD9-ADFB-4D9B-AF79-E21F43A5B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A8159-6B10-4896-B6E2-2809ECD1D84D}" type="datetimeFigureOut">
              <a:rPr lang="en-US" smtClean="0"/>
              <a:t>8/4/2023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A027E-6F89-462F-94DD-00F66DAFD5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929C0-CADC-4330-89DB-01C0DFA674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A02C9-A0CD-4A0B-81BC-708D5026A1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291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DA3B1-85F8-4B51-95B6-BDDF16F358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KMZ SYMBOLOGY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ACD44C-88EA-4854-B39D-5EEC3BEF4A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HEXATRONIC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17871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 err="1"/>
              <a:t>FDH_Boundary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865" y="2001838"/>
            <a:ext cx="5342306" cy="3238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55AD5-FAB0-1802-87EC-BC52E2C3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1157" y="2001838"/>
            <a:ext cx="3650871" cy="323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9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 err="1"/>
              <a:t>Primary_Boundary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8BD31-EA07-7D4D-1AA3-D39C182B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72" y="1809494"/>
            <a:ext cx="6134956" cy="36581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6AD428-B132-3026-6A67-C8B50D6D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565" y="1809494"/>
            <a:ext cx="4167535" cy="370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1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 err="1"/>
              <a:t>Secondary_Boundary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DE15A8-6079-1673-B4F8-DD306E00A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19" y="1420813"/>
            <a:ext cx="4678722" cy="47799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297523-A673-A037-FDC3-B6DC406F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425" y="1420813"/>
            <a:ext cx="5418663" cy="47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1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 err="1"/>
              <a:t>Flower_Pots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865" y="2202601"/>
            <a:ext cx="5342306" cy="2836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BD32C9-EF59-85C8-9D31-DBD8799C04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1158" y="2202601"/>
            <a:ext cx="3209826" cy="283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493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Toby Box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4"/>
          <a:stretch/>
        </p:blipFill>
        <p:spPr>
          <a:xfrm>
            <a:off x="1156865" y="2209792"/>
            <a:ext cx="5235226" cy="28223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BBDB1C-EBAC-B7E3-B7CC-1975A137C0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1157" y="2209792"/>
            <a:ext cx="3192595" cy="282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5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Duct Access Point (DAP)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92272" y="2145181"/>
            <a:ext cx="4864268" cy="29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865" y="2321147"/>
            <a:ext cx="5342306" cy="25996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55AD5-FAB0-1802-87EC-BC52E2C3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2164" y="2321147"/>
            <a:ext cx="2959259" cy="25996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7EEC0CD-DD80-B947-8F0F-54F9F34A1F34}"/>
              </a:ext>
            </a:extLst>
          </p:cNvPr>
          <p:cNvSpPr txBox="1">
            <a:spLocks/>
          </p:cNvSpPr>
          <p:nvPr/>
        </p:nvSpPr>
        <p:spPr>
          <a:xfrm>
            <a:off x="723872" y="1160574"/>
            <a:ext cx="23067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Duct_Labels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5716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Distribution </a:t>
            </a:r>
            <a:r>
              <a:rPr lang="en-US" dirty="0" err="1"/>
              <a:t>Microducts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76846" y="3959277"/>
            <a:ext cx="4598163" cy="262639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2WAY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8FC7E9-EDDD-B560-5DF6-414D4A3C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745" y="3959277"/>
            <a:ext cx="2819942" cy="2626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3A88B9-463B-59FD-18FE-2A1DE8C8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776" y="1446018"/>
            <a:ext cx="4576301" cy="21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62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Distribution </a:t>
            </a:r>
            <a:r>
              <a:rPr lang="en-US" dirty="0" err="1"/>
              <a:t>Microducts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6034" y="1212351"/>
            <a:ext cx="4539786" cy="25996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4WAY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3967607"/>
            <a:ext cx="4568974" cy="26097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7WAY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287" y="1212351"/>
            <a:ext cx="3374679" cy="2595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286" y="3967607"/>
            <a:ext cx="3374679" cy="259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Distribution </a:t>
            </a:r>
            <a:r>
              <a:rPr lang="en-US" dirty="0" err="1"/>
              <a:t>Microducts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6034" y="1243025"/>
            <a:ext cx="4539786" cy="253829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12WAY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024645"/>
            <a:ext cx="4568974" cy="24956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24WAY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49331" y="1212351"/>
            <a:ext cx="2898591" cy="2595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49331" y="3974541"/>
            <a:ext cx="2898591" cy="2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0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FOLDER ARRANGEMENT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34EF8-7476-7674-27F0-93018B22D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245" y="1077345"/>
            <a:ext cx="3644630" cy="544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42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Distribution </a:t>
            </a:r>
            <a:r>
              <a:rPr lang="en-US" dirty="0" err="1"/>
              <a:t>Microducts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18917" y="1546649"/>
            <a:ext cx="5070111" cy="21022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337326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16/12MM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66748" y="1546649"/>
            <a:ext cx="2507001" cy="210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441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Feeder </a:t>
            </a:r>
            <a:r>
              <a:rPr lang="en-US" dirty="0" err="1"/>
              <a:t>Microduct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44078" y="1573541"/>
            <a:ext cx="4383054" cy="239756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1294706"/>
            <a:ext cx="1337326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18-14MM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41907-9CBA-44D3-BD25-AFE7D634B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828" y="1573541"/>
            <a:ext cx="2983299" cy="239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5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Cables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06034" y="1307166"/>
            <a:ext cx="4539786" cy="24100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2F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024645"/>
            <a:ext cx="4568974" cy="24956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4F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49331" y="1282956"/>
            <a:ext cx="2898591" cy="2454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49331" y="3974541"/>
            <a:ext cx="2898591" cy="2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70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Cables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378" y="1307166"/>
            <a:ext cx="3991097" cy="241000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12F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210818"/>
            <a:ext cx="4568974" cy="21233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2" y="372602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24F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061360" y="1282956"/>
            <a:ext cx="2874533" cy="2454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69379" y="3974541"/>
            <a:ext cx="2858495" cy="25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77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Trench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378" y="1335373"/>
            <a:ext cx="3991097" cy="235359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070094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HDD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269806"/>
            <a:ext cx="4568974" cy="200533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1" y="3726022"/>
            <a:ext cx="1766779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Open_Trench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09787" y="1282956"/>
            <a:ext cx="2777679" cy="2454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69379" y="4062136"/>
            <a:ext cx="2858495" cy="23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53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Trench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280378" y="1523432"/>
            <a:ext cx="3991097" cy="197747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45D41B4-AAC5-5C29-CDEE-13BB32F43C55}"/>
              </a:ext>
            </a:extLst>
          </p:cNvPr>
          <p:cNvSpPr txBox="1">
            <a:spLocks/>
          </p:cNvSpPr>
          <p:nvPr/>
        </p:nvSpPr>
        <p:spPr>
          <a:xfrm>
            <a:off x="906752" y="952342"/>
            <a:ext cx="1627442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Customer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992E4A-3083-DF5C-EC9E-B75E4FD84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6847" y="4491811"/>
            <a:ext cx="4568974" cy="15613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85EBA754-3598-4A47-4CFC-61BE62B5E992}"/>
              </a:ext>
            </a:extLst>
          </p:cNvPr>
          <p:cNvSpPr txBox="1">
            <a:spLocks/>
          </p:cNvSpPr>
          <p:nvPr/>
        </p:nvSpPr>
        <p:spPr>
          <a:xfrm>
            <a:off x="906751" y="3726022"/>
            <a:ext cx="1766779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MicroTrench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C86985-7CD5-43F4-8CE9-4B5FD749D9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09787" y="1332103"/>
            <a:ext cx="2777679" cy="235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D542B0-4E65-400F-834C-335A26F629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088855" y="4062136"/>
            <a:ext cx="2819542" cy="23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7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HP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64" y="2006416"/>
            <a:ext cx="6144482" cy="3057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CB201-4F62-461C-810A-E90217A5B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635" y="2006416"/>
            <a:ext cx="3726201" cy="30740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904E3AA-BE76-85D1-A3E3-1DBB64ECD8AF}"/>
              </a:ext>
            </a:extLst>
          </p:cNvPr>
          <p:cNvSpPr txBox="1">
            <a:spLocks/>
          </p:cNvSpPr>
          <p:nvPr/>
        </p:nvSpPr>
        <p:spPr>
          <a:xfrm>
            <a:off x="715163" y="1325563"/>
            <a:ext cx="1766779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SDU_Address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14262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HP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99164" y="2030136"/>
            <a:ext cx="6144482" cy="301051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904E3AA-BE76-85D1-A3E3-1DBB64ECD8AF}"/>
              </a:ext>
            </a:extLst>
          </p:cNvPr>
          <p:cNvSpPr txBox="1">
            <a:spLocks/>
          </p:cNvSpPr>
          <p:nvPr/>
        </p:nvSpPr>
        <p:spPr>
          <a:xfrm>
            <a:off x="715163" y="1325563"/>
            <a:ext cx="1766779" cy="74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 err="1"/>
              <a:t>MDU_Address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94698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FTB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8453" y="2064970"/>
            <a:ext cx="4547547" cy="3010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6FFAD-D94A-4A8A-9C20-8A8C8F4F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878" y="2064970"/>
            <a:ext cx="3661099" cy="30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40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Pit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42911" y="1750423"/>
            <a:ext cx="4129702" cy="35253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6FFAD-D94A-4A8A-9C20-8A8C8F4F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6000" y="1750423"/>
            <a:ext cx="3894400" cy="352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3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FIBER TERMINATION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65507" y="2001838"/>
            <a:ext cx="4325022" cy="32382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55AD5-FAB0-1802-87EC-BC52E2C3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90235" y="2001838"/>
            <a:ext cx="3650871" cy="32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700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Pipes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7257A-0B89-23CE-BEE1-83F4E82791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4545" y="2278958"/>
            <a:ext cx="4970948" cy="2300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16FFAD-D94A-4A8A-9C20-8A8C8F4FDF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91792" y="1834872"/>
            <a:ext cx="3894400" cy="340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321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JOINT CLOSURE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33B7CE-0F7E-9FE3-01B0-8E15905B7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48" y="1325563"/>
            <a:ext cx="7166786" cy="383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6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PRIMARY SPLITTER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9E61B-EB19-FF3D-F063-93F5361FB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544" y="1138004"/>
            <a:ext cx="8590514" cy="465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06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SECONDARY SPLITTER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DA46D-8170-4F5E-FEA1-F26B6F524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07" y="1466612"/>
            <a:ext cx="6163535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35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P/S SPLITTER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AD8E01-E8FA-A1E3-91DE-53E5966CB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328" y="1325563"/>
            <a:ext cx="8595575" cy="46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71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/>
              <a:t>CHAMBER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2D35F-CA53-124C-971B-B90FAC13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79" y="1585676"/>
            <a:ext cx="8183709" cy="446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5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2217" y="0"/>
            <a:ext cx="8334376" cy="1325563"/>
          </a:xfrm>
        </p:spPr>
        <p:txBody>
          <a:bodyPr/>
          <a:lstStyle/>
          <a:p>
            <a:r>
              <a:rPr lang="en-US" dirty="0" err="1"/>
              <a:t>FDH_Cabinet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D8727B-97EF-900E-8922-3A834D0D5A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6865" y="2153889"/>
            <a:ext cx="5342306" cy="2934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8255AD5-FAB0-1802-87EC-BC52E2C337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31157" y="2006416"/>
            <a:ext cx="3650871" cy="322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31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7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4694"/>
      </a:accent1>
      <a:accent2>
        <a:srgbClr val="23737C"/>
      </a:accent2>
      <a:accent3>
        <a:srgbClr val="489CAF"/>
      </a:accent3>
      <a:accent4>
        <a:srgbClr val="E2D02C"/>
      </a:accent4>
      <a:accent5>
        <a:srgbClr val="F26C6E"/>
      </a:accent5>
      <a:accent6>
        <a:srgbClr val="1F2938"/>
      </a:accent6>
      <a:hlink>
        <a:srgbClr val="0563C1"/>
      </a:hlink>
      <a:folHlink>
        <a:srgbClr val="954F72"/>
      </a:folHlink>
    </a:clrScheme>
    <a:fontScheme name="Custom 6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251335_Earth Day presentation_RVA_v3.potx" id="{2E821734-A971-4A99-A887-EE8808B7446A}" vid="{74D09940-9788-4332-97C9-A3EF112A74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159ADF-C50B-4A45-AD13-B0A8152C315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5FDF6E3-4638-4FD3-B9D7-E0E63F2056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DC6638-3F1D-4CA5-A167-2F719C0876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Earth Day slides</Template>
  <TotalTime>289</TotalTime>
  <Words>89</Words>
  <Application>Microsoft Office PowerPoint</Application>
  <PresentationFormat>Widescreen</PresentationFormat>
  <Paragraphs>50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Franklin Gothic Book</vt:lpstr>
      <vt:lpstr>Franklin Gothic Demi</vt:lpstr>
      <vt:lpstr>Wingdings</vt:lpstr>
      <vt:lpstr>Office Theme</vt:lpstr>
      <vt:lpstr>KMZ SYMBOLOGY</vt:lpstr>
      <vt:lpstr>FOLDER ARRANGEMENT</vt:lpstr>
      <vt:lpstr>FIBER TERMINATION POINT</vt:lpstr>
      <vt:lpstr>JOINT CLOSURE</vt:lpstr>
      <vt:lpstr>PRIMARY SPLITTER</vt:lpstr>
      <vt:lpstr>SECONDARY SPLITTER</vt:lpstr>
      <vt:lpstr>P/S SPLITTER</vt:lpstr>
      <vt:lpstr>CHAMBER</vt:lpstr>
      <vt:lpstr>FDH_Cabinet </vt:lpstr>
      <vt:lpstr>FDH_Boundary</vt:lpstr>
      <vt:lpstr>Primary_Boundary</vt:lpstr>
      <vt:lpstr>Secondary_Boundary</vt:lpstr>
      <vt:lpstr>Flower_Pots</vt:lpstr>
      <vt:lpstr>Toby Box</vt:lpstr>
      <vt:lpstr>Duct Access Point (DAP)</vt:lpstr>
      <vt:lpstr>Ducts</vt:lpstr>
      <vt:lpstr>Distribution Microducts</vt:lpstr>
      <vt:lpstr>Distribution Microducts</vt:lpstr>
      <vt:lpstr>Distribution Microducts</vt:lpstr>
      <vt:lpstr>Distribution Microducts</vt:lpstr>
      <vt:lpstr>Feeder Microduct</vt:lpstr>
      <vt:lpstr>Cables</vt:lpstr>
      <vt:lpstr>Cables</vt:lpstr>
      <vt:lpstr>Trench</vt:lpstr>
      <vt:lpstr>Trench</vt:lpstr>
      <vt:lpstr>HP</vt:lpstr>
      <vt:lpstr>HP</vt:lpstr>
      <vt:lpstr>FTB</vt:lpstr>
      <vt:lpstr>Pit</vt:lpstr>
      <vt:lpstr>Pipes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PROPOSED PRINTING PROCESS</dc:title>
  <dc:creator>Mikko Caguiat</dc:creator>
  <cp:lastModifiedBy>Mikko Caguiat</cp:lastModifiedBy>
  <cp:revision>8</cp:revision>
  <dcterms:created xsi:type="dcterms:W3CDTF">2023-07-12T09:20:12Z</dcterms:created>
  <dcterms:modified xsi:type="dcterms:W3CDTF">2023-08-04T02:46:01Z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